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56" r:id="rId5"/>
    <p:sldId id="352" r:id="rId6"/>
    <p:sldId id="339" r:id="rId7"/>
    <p:sldId id="314" r:id="rId8"/>
    <p:sldId id="310" r:id="rId9"/>
    <p:sldId id="331" r:id="rId10"/>
    <p:sldId id="318" r:id="rId11"/>
    <p:sldId id="332" r:id="rId12"/>
    <p:sldId id="342" r:id="rId13"/>
    <p:sldId id="312" r:id="rId14"/>
    <p:sldId id="311" r:id="rId15"/>
    <p:sldId id="333" r:id="rId16"/>
    <p:sldId id="322" r:id="rId17"/>
    <p:sldId id="354" r:id="rId18"/>
    <p:sldId id="323" r:id="rId19"/>
    <p:sldId id="321" r:id="rId20"/>
    <p:sldId id="329" r:id="rId21"/>
    <p:sldId id="334" r:id="rId22"/>
    <p:sldId id="328" r:id="rId23"/>
    <p:sldId id="336" r:id="rId24"/>
    <p:sldId id="344" r:id="rId25"/>
    <p:sldId id="335" r:id="rId26"/>
    <p:sldId id="327" r:id="rId27"/>
    <p:sldId id="355" r:id="rId28"/>
    <p:sldId id="317" r:id="rId29"/>
    <p:sldId id="346" r:id="rId30"/>
    <p:sldId id="357"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 Molensen" initials="JM" lastIdx="11" clrIdx="0">
    <p:extLst/>
  </p:cmAuthor>
  <p:cmAuthor id="2" name="Amy Maynard" initials="AM" lastIdx="2" clrIdx="1">
    <p:extLst/>
  </p:cmAuthor>
  <p:cmAuthor id="3" name="Jill Ashburner" initials="JA"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55A0"/>
    <a:srgbClr val="33CC33"/>
    <a:srgbClr val="14C0F3"/>
    <a:srgbClr val="71CF31"/>
    <a:srgbClr val="1D1752"/>
    <a:srgbClr val="494949"/>
    <a:srgbClr val="FF6600"/>
    <a:srgbClr val="00FF00"/>
    <a:srgbClr val="72BF44"/>
    <a:srgbClr val="FFCB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4" autoAdjust="0"/>
    <p:restoredTop sz="94660"/>
  </p:normalViewPr>
  <p:slideViewPr>
    <p:cSldViewPr snapToGrid="0">
      <p:cViewPr varScale="1">
        <p:scale>
          <a:sx n="115" d="100"/>
          <a:sy n="115" d="100"/>
        </p:scale>
        <p:origin x="366" y="108"/>
      </p:cViewPr>
      <p:guideLst>
        <p:guide orient="horz" pos="2160"/>
        <p:guide pos="3840"/>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624AC-F569-4D83-B255-89A7AAFD6845}"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4FB42FF8-2551-43B8-8D6E-3EEA362A01EE}">
      <dgm:prSet phldrT="[Text]" custT="1"/>
      <dgm:spPr/>
      <dgm:t>
        <a:bodyPr/>
        <a:lstStyle/>
        <a:p>
          <a:r>
            <a:rPr lang="en-US" sz="1800" dirty="0"/>
            <a:t>Images</a:t>
          </a:r>
        </a:p>
      </dgm:t>
    </dgm:pt>
    <dgm:pt modelId="{40F15E87-5F19-45D1-9ADE-0CF331568169}" type="parTrans" cxnId="{D66EEEB9-4EAC-4C1D-B01A-CA1CE3A288F0}">
      <dgm:prSet/>
      <dgm:spPr/>
      <dgm:t>
        <a:bodyPr/>
        <a:lstStyle/>
        <a:p>
          <a:endParaRPr lang="en-US"/>
        </a:p>
      </dgm:t>
    </dgm:pt>
    <dgm:pt modelId="{C7792269-CC84-448C-879D-9FA94D068ADB}" type="sibTrans" cxnId="{D66EEEB9-4EAC-4C1D-B01A-CA1CE3A288F0}">
      <dgm:prSet/>
      <dgm:spPr/>
      <dgm:t>
        <a:bodyPr/>
        <a:lstStyle/>
        <a:p>
          <a:endParaRPr lang="en-US"/>
        </a:p>
      </dgm:t>
    </dgm:pt>
    <dgm:pt modelId="{3FA2DD51-06F7-4356-A606-30448F612560}">
      <dgm:prSet phldrT="[Text]" custT="1"/>
      <dgm:spPr/>
      <dgm:t>
        <a:bodyPr/>
        <a:lstStyle/>
        <a:p>
          <a:r>
            <a:rPr lang="en-US" sz="1800" dirty="0"/>
            <a:t>Pictures</a:t>
          </a:r>
        </a:p>
      </dgm:t>
    </dgm:pt>
    <dgm:pt modelId="{CB42A5A4-2ECA-48DA-A653-07E3A1A204EA}" type="parTrans" cxnId="{BB956F1D-FCAC-41FC-B0B0-819C93B7D87E}">
      <dgm:prSet/>
      <dgm:spPr/>
      <dgm:t>
        <a:bodyPr/>
        <a:lstStyle/>
        <a:p>
          <a:endParaRPr lang="en-US"/>
        </a:p>
      </dgm:t>
    </dgm:pt>
    <dgm:pt modelId="{00A654F9-6413-4CE7-8F64-C7FCC60A6181}" type="sibTrans" cxnId="{BB956F1D-FCAC-41FC-B0B0-819C93B7D87E}">
      <dgm:prSet/>
      <dgm:spPr/>
      <dgm:t>
        <a:bodyPr/>
        <a:lstStyle/>
        <a:p>
          <a:endParaRPr lang="en-US"/>
        </a:p>
      </dgm:t>
    </dgm:pt>
    <dgm:pt modelId="{399B9DF8-B915-4951-A2B6-627323661198}">
      <dgm:prSet phldrT="[Text]" custT="1"/>
      <dgm:spPr/>
      <dgm:t>
        <a:bodyPr/>
        <a:lstStyle/>
        <a:p>
          <a:r>
            <a:rPr lang="en-US" sz="1800" dirty="0"/>
            <a:t>Words</a:t>
          </a:r>
        </a:p>
      </dgm:t>
    </dgm:pt>
    <dgm:pt modelId="{CA5582B9-E6B1-45C2-87E8-2EA6B671EDB5}" type="parTrans" cxnId="{5F38358D-7D41-4CE7-BAD8-F36E285281AA}">
      <dgm:prSet/>
      <dgm:spPr/>
      <dgm:t>
        <a:bodyPr/>
        <a:lstStyle/>
        <a:p>
          <a:endParaRPr lang="en-US"/>
        </a:p>
      </dgm:t>
    </dgm:pt>
    <dgm:pt modelId="{B2C8976E-B514-45DC-92E1-90E7F0B0024C}" type="sibTrans" cxnId="{5F38358D-7D41-4CE7-BAD8-F36E285281AA}">
      <dgm:prSet/>
      <dgm:spPr/>
      <dgm:t>
        <a:bodyPr/>
        <a:lstStyle/>
        <a:p>
          <a:endParaRPr lang="en-US"/>
        </a:p>
      </dgm:t>
    </dgm:pt>
    <dgm:pt modelId="{146D9205-2D6B-4228-8C88-CBC4B649E645}">
      <dgm:prSet phldrT="[Text]" custT="1"/>
      <dgm:spPr/>
      <dgm:t>
        <a:bodyPr/>
        <a:lstStyle/>
        <a:p>
          <a:r>
            <a:rPr lang="en-US" sz="1300" dirty="0"/>
            <a:t>Photographs</a:t>
          </a:r>
        </a:p>
      </dgm:t>
    </dgm:pt>
    <dgm:pt modelId="{916EDEDE-C57D-47E2-889D-AE699C4401B8}" type="parTrans" cxnId="{C8A958E3-A3D3-47E4-8639-821DB29C6ADE}">
      <dgm:prSet/>
      <dgm:spPr/>
      <dgm:t>
        <a:bodyPr/>
        <a:lstStyle/>
        <a:p>
          <a:endParaRPr lang="en-US"/>
        </a:p>
      </dgm:t>
    </dgm:pt>
    <dgm:pt modelId="{7641BE87-0237-4192-BB6C-8037C0B170BB}" type="sibTrans" cxnId="{C8A958E3-A3D3-47E4-8639-821DB29C6ADE}">
      <dgm:prSet/>
      <dgm:spPr/>
      <dgm:t>
        <a:bodyPr/>
        <a:lstStyle/>
        <a:p>
          <a:endParaRPr lang="en-US"/>
        </a:p>
      </dgm:t>
    </dgm:pt>
    <dgm:pt modelId="{34AF0DD9-FE25-4E0D-B813-64BF346C7F6B}">
      <dgm:prSet phldrT="[Text]" custT="1"/>
      <dgm:spPr/>
      <dgm:t>
        <a:bodyPr/>
        <a:lstStyle/>
        <a:p>
          <a:r>
            <a:rPr lang="en-US" sz="1600" dirty="0"/>
            <a:t>Numbers</a:t>
          </a:r>
        </a:p>
      </dgm:t>
    </dgm:pt>
    <dgm:pt modelId="{D37B6CAB-FCC5-4EB4-B3B1-D4EB4C4D82DB}" type="parTrans" cxnId="{C36C0F3B-1AF2-4ADC-9E6F-DB513F445961}">
      <dgm:prSet/>
      <dgm:spPr/>
      <dgm:t>
        <a:bodyPr/>
        <a:lstStyle/>
        <a:p>
          <a:endParaRPr lang="en-US"/>
        </a:p>
      </dgm:t>
    </dgm:pt>
    <dgm:pt modelId="{3FF5D3AA-4B9A-4974-9946-2AC2B730AC91}" type="sibTrans" cxnId="{C36C0F3B-1AF2-4ADC-9E6F-DB513F445961}">
      <dgm:prSet/>
      <dgm:spPr/>
      <dgm:t>
        <a:bodyPr/>
        <a:lstStyle/>
        <a:p>
          <a:endParaRPr lang="en-US"/>
        </a:p>
      </dgm:t>
    </dgm:pt>
    <dgm:pt modelId="{1EA33935-A0AA-44AF-A1F2-5B1F0E4AA4B0}" type="pres">
      <dgm:prSet presAssocID="{18B624AC-F569-4D83-B255-89A7AAFD6845}" presName="Name0" presStyleCnt="0">
        <dgm:presLayoutVars>
          <dgm:chMax val="7"/>
          <dgm:dir/>
          <dgm:resizeHandles val="exact"/>
        </dgm:presLayoutVars>
      </dgm:prSet>
      <dgm:spPr/>
    </dgm:pt>
    <dgm:pt modelId="{17D72E14-FE52-485B-9BAB-21D791D28546}" type="pres">
      <dgm:prSet presAssocID="{18B624AC-F569-4D83-B255-89A7AAFD6845}" presName="ellipse1" presStyleLbl="vennNode1" presStyleIdx="0" presStyleCnt="5" custLinFactNeighborX="9885" custLinFactNeighborY="-2728">
        <dgm:presLayoutVars>
          <dgm:bulletEnabled val="1"/>
        </dgm:presLayoutVars>
      </dgm:prSet>
      <dgm:spPr/>
      <dgm:t>
        <a:bodyPr/>
        <a:lstStyle/>
        <a:p>
          <a:endParaRPr lang="en-US"/>
        </a:p>
      </dgm:t>
    </dgm:pt>
    <dgm:pt modelId="{8E9D89DB-039F-4EBC-B2D5-626CFCE74E15}" type="pres">
      <dgm:prSet presAssocID="{18B624AC-F569-4D83-B255-89A7AAFD6845}" presName="ellipse2" presStyleLbl="vennNode1" presStyleIdx="1" presStyleCnt="5" custScaleX="92083" custScaleY="93324">
        <dgm:presLayoutVars>
          <dgm:bulletEnabled val="1"/>
        </dgm:presLayoutVars>
      </dgm:prSet>
      <dgm:spPr/>
      <dgm:t>
        <a:bodyPr/>
        <a:lstStyle/>
        <a:p>
          <a:endParaRPr lang="en-US"/>
        </a:p>
      </dgm:t>
    </dgm:pt>
    <dgm:pt modelId="{32452270-02CA-4D86-9CF0-237C7BAE1C22}" type="pres">
      <dgm:prSet presAssocID="{18B624AC-F569-4D83-B255-89A7AAFD6845}" presName="ellipse3" presStyleLbl="vennNode1" presStyleIdx="2" presStyleCnt="5" custLinFactNeighborX="-7139" custLinFactNeighborY="-1639">
        <dgm:presLayoutVars>
          <dgm:bulletEnabled val="1"/>
        </dgm:presLayoutVars>
      </dgm:prSet>
      <dgm:spPr/>
      <dgm:t>
        <a:bodyPr/>
        <a:lstStyle/>
        <a:p>
          <a:endParaRPr lang="en-US"/>
        </a:p>
      </dgm:t>
    </dgm:pt>
    <dgm:pt modelId="{51A73D64-4E72-4B8F-8075-113C7FBDE499}" type="pres">
      <dgm:prSet presAssocID="{18B624AC-F569-4D83-B255-89A7AAFD6845}" presName="ellipse4" presStyleLbl="vennNode1" presStyleIdx="3" presStyleCnt="5" custScaleX="103221" custScaleY="93016" custLinFactNeighborX="-10194" custLinFactNeighborY="-60">
        <dgm:presLayoutVars>
          <dgm:bulletEnabled val="1"/>
        </dgm:presLayoutVars>
      </dgm:prSet>
      <dgm:spPr/>
      <dgm:t>
        <a:bodyPr/>
        <a:lstStyle/>
        <a:p>
          <a:endParaRPr lang="en-US"/>
        </a:p>
      </dgm:t>
    </dgm:pt>
    <dgm:pt modelId="{37889F1C-D34A-468C-BE09-A070DA5038AC}" type="pres">
      <dgm:prSet presAssocID="{18B624AC-F569-4D83-B255-89A7AAFD6845}" presName="ellipse5" presStyleLbl="vennNode1" presStyleIdx="4" presStyleCnt="5" custScaleX="89296" custScaleY="91605" custLinFactNeighborX="-25656" custLinFactNeighborY="-1844">
        <dgm:presLayoutVars>
          <dgm:bulletEnabled val="1"/>
        </dgm:presLayoutVars>
      </dgm:prSet>
      <dgm:spPr/>
      <dgm:t>
        <a:bodyPr/>
        <a:lstStyle/>
        <a:p>
          <a:endParaRPr lang="en-US"/>
        </a:p>
      </dgm:t>
    </dgm:pt>
  </dgm:ptLst>
  <dgm:cxnLst>
    <dgm:cxn modelId="{59128A6B-C197-44E8-B0A6-F495015176C8}" type="presOf" srcId="{399B9DF8-B915-4951-A2B6-627323661198}" destId="{32452270-02CA-4D86-9CF0-237C7BAE1C22}" srcOrd="0" destOrd="0" presId="urn:microsoft.com/office/officeart/2005/8/layout/rings+Icon"/>
    <dgm:cxn modelId="{5F38358D-7D41-4CE7-BAD8-F36E285281AA}" srcId="{18B624AC-F569-4D83-B255-89A7AAFD6845}" destId="{399B9DF8-B915-4951-A2B6-627323661198}" srcOrd="2" destOrd="0" parTransId="{CA5582B9-E6B1-45C2-87E8-2EA6B671EDB5}" sibTransId="{B2C8976E-B514-45DC-92E1-90E7F0B0024C}"/>
    <dgm:cxn modelId="{C36C0F3B-1AF2-4ADC-9E6F-DB513F445961}" srcId="{18B624AC-F569-4D83-B255-89A7AAFD6845}" destId="{34AF0DD9-FE25-4E0D-B813-64BF346C7F6B}" srcOrd="4" destOrd="0" parTransId="{D37B6CAB-FCC5-4EB4-B3B1-D4EB4C4D82DB}" sibTransId="{3FF5D3AA-4B9A-4974-9946-2AC2B730AC91}"/>
    <dgm:cxn modelId="{00E3056F-7A6D-4E4B-BC46-5F640F28BDDE}" type="presOf" srcId="{18B624AC-F569-4D83-B255-89A7AAFD6845}" destId="{1EA33935-A0AA-44AF-A1F2-5B1F0E4AA4B0}" srcOrd="0" destOrd="0" presId="urn:microsoft.com/office/officeart/2005/8/layout/rings+Icon"/>
    <dgm:cxn modelId="{B43A594B-1FE1-454B-AF1F-78B87F0AF18B}" type="presOf" srcId="{4FB42FF8-2551-43B8-8D6E-3EEA362A01EE}" destId="{17D72E14-FE52-485B-9BAB-21D791D28546}" srcOrd="0" destOrd="0" presId="urn:microsoft.com/office/officeart/2005/8/layout/rings+Icon"/>
    <dgm:cxn modelId="{BD5C0919-BC8F-483D-A6F7-F66FDEF70A79}" type="presOf" srcId="{146D9205-2D6B-4228-8C88-CBC4B649E645}" destId="{51A73D64-4E72-4B8F-8075-113C7FBDE499}" srcOrd="0" destOrd="0" presId="urn:microsoft.com/office/officeart/2005/8/layout/rings+Icon"/>
    <dgm:cxn modelId="{BB956F1D-FCAC-41FC-B0B0-819C93B7D87E}" srcId="{18B624AC-F569-4D83-B255-89A7AAFD6845}" destId="{3FA2DD51-06F7-4356-A606-30448F612560}" srcOrd="1" destOrd="0" parTransId="{CB42A5A4-2ECA-48DA-A653-07E3A1A204EA}" sibTransId="{00A654F9-6413-4CE7-8F64-C7FCC60A6181}"/>
    <dgm:cxn modelId="{D66EEEB9-4EAC-4C1D-B01A-CA1CE3A288F0}" srcId="{18B624AC-F569-4D83-B255-89A7AAFD6845}" destId="{4FB42FF8-2551-43B8-8D6E-3EEA362A01EE}" srcOrd="0" destOrd="0" parTransId="{40F15E87-5F19-45D1-9ADE-0CF331568169}" sibTransId="{C7792269-CC84-448C-879D-9FA94D068ADB}"/>
    <dgm:cxn modelId="{C8A958E3-A3D3-47E4-8639-821DB29C6ADE}" srcId="{18B624AC-F569-4D83-B255-89A7AAFD6845}" destId="{146D9205-2D6B-4228-8C88-CBC4B649E645}" srcOrd="3" destOrd="0" parTransId="{916EDEDE-C57D-47E2-889D-AE699C4401B8}" sibTransId="{7641BE87-0237-4192-BB6C-8037C0B170BB}"/>
    <dgm:cxn modelId="{BF8D349D-FD46-4C9E-AC4E-C5ABD3798F78}" type="presOf" srcId="{34AF0DD9-FE25-4E0D-B813-64BF346C7F6B}" destId="{37889F1C-D34A-468C-BE09-A070DA5038AC}" srcOrd="0" destOrd="0" presId="urn:microsoft.com/office/officeart/2005/8/layout/rings+Icon"/>
    <dgm:cxn modelId="{9578B6FF-00B3-4457-9086-DB24C35C67BC}" type="presOf" srcId="{3FA2DD51-06F7-4356-A606-30448F612560}" destId="{8E9D89DB-039F-4EBC-B2D5-626CFCE74E15}" srcOrd="0" destOrd="0" presId="urn:microsoft.com/office/officeart/2005/8/layout/rings+Icon"/>
    <dgm:cxn modelId="{D7A4B6DF-DC42-477C-8589-32567DF33E26}" type="presParOf" srcId="{1EA33935-A0AA-44AF-A1F2-5B1F0E4AA4B0}" destId="{17D72E14-FE52-485B-9BAB-21D791D28546}" srcOrd="0" destOrd="0" presId="urn:microsoft.com/office/officeart/2005/8/layout/rings+Icon"/>
    <dgm:cxn modelId="{DD87E2A1-D6DC-4189-BB72-8C46E502F105}" type="presParOf" srcId="{1EA33935-A0AA-44AF-A1F2-5B1F0E4AA4B0}" destId="{8E9D89DB-039F-4EBC-B2D5-626CFCE74E15}" srcOrd="1" destOrd="0" presId="urn:microsoft.com/office/officeart/2005/8/layout/rings+Icon"/>
    <dgm:cxn modelId="{CB0C86E6-C424-4D82-BC48-AA67FDC8ABD9}" type="presParOf" srcId="{1EA33935-A0AA-44AF-A1F2-5B1F0E4AA4B0}" destId="{32452270-02CA-4D86-9CF0-237C7BAE1C22}" srcOrd="2" destOrd="0" presId="urn:microsoft.com/office/officeart/2005/8/layout/rings+Icon"/>
    <dgm:cxn modelId="{F50CAA0B-EFC1-4551-8A9E-AE0FEE669BFB}" type="presParOf" srcId="{1EA33935-A0AA-44AF-A1F2-5B1F0E4AA4B0}" destId="{51A73D64-4E72-4B8F-8075-113C7FBDE499}" srcOrd="3" destOrd="0" presId="urn:microsoft.com/office/officeart/2005/8/layout/rings+Icon"/>
    <dgm:cxn modelId="{88CC5F34-5483-46FF-84E1-8BE05DE60C3B}" type="presParOf" srcId="{1EA33935-A0AA-44AF-A1F2-5B1F0E4AA4B0}" destId="{37889F1C-D34A-468C-BE09-A070DA5038AC}" srcOrd="4"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C0D05-ABE8-457A-AABA-DB4B0B306EB3}"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4D622D46-911F-40E6-9890-92EAFAE95C70}">
      <dgm:prSet phldrT="[Text]" custT="1"/>
      <dgm:spPr/>
      <dgm:t>
        <a:bodyPr/>
        <a:lstStyle/>
        <a:p>
          <a:r>
            <a:rPr lang="en-US" sz="1700" dirty="0"/>
            <a:t>Supports receptive language</a:t>
          </a:r>
        </a:p>
      </dgm:t>
    </dgm:pt>
    <dgm:pt modelId="{2E527F70-A355-443D-92F6-C17B5791A97C}" type="parTrans" cxnId="{528CCA5B-D1C3-4E9F-A130-3BA61E7BBCA3}">
      <dgm:prSet/>
      <dgm:spPr/>
      <dgm:t>
        <a:bodyPr/>
        <a:lstStyle/>
        <a:p>
          <a:endParaRPr lang="en-US"/>
        </a:p>
      </dgm:t>
    </dgm:pt>
    <dgm:pt modelId="{E4A46228-C6D4-4E9B-8305-6B61B15F8A43}" type="sibTrans" cxnId="{528CCA5B-D1C3-4E9F-A130-3BA61E7BBCA3}">
      <dgm:prSet/>
      <dgm:spPr/>
      <dgm:t>
        <a:bodyPr/>
        <a:lstStyle/>
        <a:p>
          <a:endParaRPr lang="en-US"/>
        </a:p>
      </dgm:t>
    </dgm:pt>
    <dgm:pt modelId="{E9B8730C-2DED-4733-B75A-E397ABAD242D}">
      <dgm:prSet phldrT="[Text]" custT="1"/>
      <dgm:spPr/>
      <dgm:t>
        <a:bodyPr/>
        <a:lstStyle/>
        <a:p>
          <a:r>
            <a:rPr lang="en-US" sz="1900" dirty="0"/>
            <a:t> </a:t>
          </a:r>
          <a:r>
            <a:rPr lang="en-US" sz="1700" dirty="0"/>
            <a:t>Supports retention &amp; recall of information</a:t>
          </a:r>
        </a:p>
      </dgm:t>
    </dgm:pt>
    <dgm:pt modelId="{22A68497-82FC-4CD9-857E-D79E85DB2DDA}" type="parTrans" cxnId="{AFE34545-1592-4C59-8323-F9DC297C65AF}">
      <dgm:prSet/>
      <dgm:spPr/>
      <dgm:t>
        <a:bodyPr/>
        <a:lstStyle/>
        <a:p>
          <a:endParaRPr lang="en-US"/>
        </a:p>
      </dgm:t>
    </dgm:pt>
    <dgm:pt modelId="{C88B1285-8588-462C-876F-4F6D41176855}" type="sibTrans" cxnId="{AFE34545-1592-4C59-8323-F9DC297C65AF}">
      <dgm:prSet/>
      <dgm:spPr/>
      <dgm:t>
        <a:bodyPr/>
        <a:lstStyle/>
        <a:p>
          <a:endParaRPr lang="en-US"/>
        </a:p>
      </dgm:t>
    </dgm:pt>
    <dgm:pt modelId="{0C1FC654-EFAD-41A1-9826-1B9DC5855EEB}">
      <dgm:prSet phldrT="[Text]" custT="1"/>
      <dgm:spPr/>
      <dgm:t>
        <a:bodyPr/>
        <a:lstStyle/>
        <a:p>
          <a:r>
            <a:rPr lang="en-US" sz="2300" dirty="0"/>
            <a:t> </a:t>
          </a:r>
          <a:r>
            <a:rPr lang="en-US" sz="1700" dirty="0"/>
            <a:t>Fixed point of reference</a:t>
          </a:r>
        </a:p>
      </dgm:t>
    </dgm:pt>
    <dgm:pt modelId="{2B96B28A-DDB6-4B83-B3DB-F61151ADCFE5}" type="parTrans" cxnId="{C158874A-4521-469D-9AE9-E40FA9E6ABC2}">
      <dgm:prSet/>
      <dgm:spPr/>
      <dgm:t>
        <a:bodyPr/>
        <a:lstStyle/>
        <a:p>
          <a:endParaRPr lang="en-US"/>
        </a:p>
      </dgm:t>
    </dgm:pt>
    <dgm:pt modelId="{29A13E1D-86B9-40AC-B896-8C20A6C246EA}" type="sibTrans" cxnId="{C158874A-4521-469D-9AE9-E40FA9E6ABC2}">
      <dgm:prSet/>
      <dgm:spPr/>
      <dgm:t>
        <a:bodyPr/>
        <a:lstStyle/>
        <a:p>
          <a:endParaRPr lang="en-US"/>
        </a:p>
      </dgm:t>
    </dgm:pt>
    <dgm:pt modelId="{80C5D061-2D49-4662-9394-00C448D7E44B}">
      <dgm:prSet phldrT="[Text]" custT="1"/>
      <dgm:spPr/>
      <dgm:t>
        <a:bodyPr/>
        <a:lstStyle/>
        <a:p>
          <a:r>
            <a:rPr lang="en-US" sz="1700" dirty="0"/>
            <a:t>Improves sense of    self-efficacy</a:t>
          </a:r>
        </a:p>
      </dgm:t>
    </dgm:pt>
    <dgm:pt modelId="{6520D876-FEB1-4EF8-B7DF-1BDCD33C4C14}" type="parTrans" cxnId="{144D6BE4-AE98-48E8-A18E-3C3639EA27E9}">
      <dgm:prSet/>
      <dgm:spPr/>
      <dgm:t>
        <a:bodyPr/>
        <a:lstStyle/>
        <a:p>
          <a:endParaRPr lang="en-US"/>
        </a:p>
      </dgm:t>
    </dgm:pt>
    <dgm:pt modelId="{9FE6BE25-DE36-447A-8842-2466363ABBDE}" type="sibTrans" cxnId="{144D6BE4-AE98-48E8-A18E-3C3639EA27E9}">
      <dgm:prSet/>
      <dgm:spPr/>
      <dgm:t>
        <a:bodyPr/>
        <a:lstStyle/>
        <a:p>
          <a:endParaRPr lang="en-US"/>
        </a:p>
      </dgm:t>
    </dgm:pt>
    <dgm:pt modelId="{95907012-4784-4CB7-947C-52174EB5BD5E}">
      <dgm:prSet phldrT="[Text]" custT="1"/>
      <dgm:spPr/>
      <dgm:t>
        <a:bodyPr/>
        <a:lstStyle/>
        <a:p>
          <a:r>
            <a:rPr lang="en-US" sz="1700" dirty="0"/>
            <a:t>Option for personalisation</a:t>
          </a:r>
        </a:p>
      </dgm:t>
    </dgm:pt>
    <dgm:pt modelId="{1150F323-F7AC-41AF-ABDA-AD7DA6B2F01C}" type="parTrans" cxnId="{606298A3-109D-45D6-A448-EC2F16A24C99}">
      <dgm:prSet/>
      <dgm:spPr/>
      <dgm:t>
        <a:bodyPr/>
        <a:lstStyle/>
        <a:p>
          <a:endParaRPr lang="en-US"/>
        </a:p>
      </dgm:t>
    </dgm:pt>
    <dgm:pt modelId="{E8BBD398-2085-4615-8A80-D2DC2365CAED}" type="sibTrans" cxnId="{606298A3-109D-45D6-A448-EC2F16A24C99}">
      <dgm:prSet/>
      <dgm:spPr/>
      <dgm:t>
        <a:bodyPr/>
        <a:lstStyle/>
        <a:p>
          <a:endParaRPr lang="en-US"/>
        </a:p>
      </dgm:t>
    </dgm:pt>
    <dgm:pt modelId="{242D1453-97EC-4FD7-AC12-266FC89C1B48}">
      <dgm:prSet phldrT="[Text]" custT="1"/>
      <dgm:spPr/>
      <dgm:t>
        <a:bodyPr/>
        <a:lstStyle/>
        <a:p>
          <a:r>
            <a:rPr lang="en-US" sz="1600" dirty="0"/>
            <a:t>Shows what is expected</a:t>
          </a:r>
        </a:p>
      </dgm:t>
    </dgm:pt>
    <dgm:pt modelId="{0A5E0E38-A9C1-4C2D-8F52-A030CEE574F2}" type="parTrans" cxnId="{C42F7A86-DD3F-44D8-B606-D16D5DCB81EF}">
      <dgm:prSet/>
      <dgm:spPr/>
      <dgm:t>
        <a:bodyPr/>
        <a:lstStyle/>
        <a:p>
          <a:endParaRPr lang="en-US"/>
        </a:p>
      </dgm:t>
    </dgm:pt>
    <dgm:pt modelId="{964BC2D5-3586-4BDD-A566-7A30DEF07426}" type="sibTrans" cxnId="{C42F7A86-DD3F-44D8-B606-D16D5DCB81EF}">
      <dgm:prSet/>
      <dgm:spPr/>
      <dgm:t>
        <a:bodyPr/>
        <a:lstStyle/>
        <a:p>
          <a:endParaRPr lang="en-US"/>
        </a:p>
      </dgm:t>
    </dgm:pt>
    <dgm:pt modelId="{86E8A865-8C6A-4B05-82FA-C5046F7F62FF}">
      <dgm:prSet phldrT="[Text]" custT="1"/>
      <dgm:spPr/>
      <dgm:t>
        <a:bodyPr/>
        <a:lstStyle/>
        <a:p>
          <a:r>
            <a:rPr lang="en-US" sz="1600" dirty="0"/>
            <a:t>Provides easily accessed reminders and visual prompts of class routine or activity</a:t>
          </a:r>
        </a:p>
      </dgm:t>
    </dgm:pt>
    <dgm:pt modelId="{9CE75801-88FB-4E29-AD67-8A5BD300342D}" type="parTrans" cxnId="{02383B42-4963-4AAB-8EFE-9D58B0B8015D}">
      <dgm:prSet/>
      <dgm:spPr/>
      <dgm:t>
        <a:bodyPr/>
        <a:lstStyle/>
        <a:p>
          <a:endParaRPr lang="en-US"/>
        </a:p>
      </dgm:t>
    </dgm:pt>
    <dgm:pt modelId="{57EFBF37-3453-413A-8CBD-5FDD35EE794F}" type="sibTrans" cxnId="{02383B42-4963-4AAB-8EFE-9D58B0B8015D}">
      <dgm:prSet/>
      <dgm:spPr/>
      <dgm:t>
        <a:bodyPr/>
        <a:lstStyle/>
        <a:p>
          <a:endParaRPr lang="en-US"/>
        </a:p>
      </dgm:t>
    </dgm:pt>
    <dgm:pt modelId="{D07DDD92-F818-4566-8BB5-F1C64FFCF590}">
      <dgm:prSet phldrT="[Text]" custT="1"/>
      <dgm:spPr/>
      <dgm:t>
        <a:bodyPr/>
        <a:lstStyle/>
        <a:p>
          <a:r>
            <a:rPr lang="en-US" sz="1600" dirty="0"/>
            <a:t>Reduces stress &amp; anxiety about order of events or activities</a:t>
          </a:r>
        </a:p>
      </dgm:t>
    </dgm:pt>
    <dgm:pt modelId="{76FF99F8-8049-411C-8CC6-1568AABE2515}" type="parTrans" cxnId="{53F85BB4-BE81-42ED-A823-50EE678A0AF1}">
      <dgm:prSet/>
      <dgm:spPr/>
      <dgm:t>
        <a:bodyPr/>
        <a:lstStyle/>
        <a:p>
          <a:endParaRPr lang="en-US"/>
        </a:p>
      </dgm:t>
    </dgm:pt>
    <dgm:pt modelId="{FF065359-789B-49D1-BBDB-6E3EB34C598F}" type="sibTrans" cxnId="{53F85BB4-BE81-42ED-A823-50EE678A0AF1}">
      <dgm:prSet/>
      <dgm:spPr/>
      <dgm:t>
        <a:bodyPr/>
        <a:lstStyle/>
        <a:p>
          <a:endParaRPr lang="en-US"/>
        </a:p>
      </dgm:t>
    </dgm:pt>
    <dgm:pt modelId="{EA395A50-BF03-479F-A52C-0C4182778730}">
      <dgm:prSet phldrT="[Text]" custT="1"/>
      <dgm:spPr/>
      <dgm:t>
        <a:bodyPr/>
        <a:lstStyle/>
        <a:p>
          <a:r>
            <a:rPr lang="en-US" sz="1300" dirty="0"/>
            <a:t> </a:t>
          </a:r>
          <a:r>
            <a:rPr lang="en-US" sz="1600" dirty="0"/>
            <a:t>Increases feelings of security &amp; control over self and session/day</a:t>
          </a:r>
          <a:endParaRPr lang="en-US" sz="1400" dirty="0"/>
        </a:p>
      </dgm:t>
    </dgm:pt>
    <dgm:pt modelId="{649DE5DB-9D24-481E-80F3-B864BEB5000F}" type="parTrans" cxnId="{AADDA54E-6AFA-42C6-A82F-AF68A3BFB582}">
      <dgm:prSet/>
      <dgm:spPr/>
      <dgm:t>
        <a:bodyPr/>
        <a:lstStyle/>
        <a:p>
          <a:endParaRPr lang="en-US"/>
        </a:p>
      </dgm:t>
    </dgm:pt>
    <dgm:pt modelId="{D31F307E-E893-4DC6-82B0-66431D9CD8F7}" type="sibTrans" cxnId="{AADDA54E-6AFA-42C6-A82F-AF68A3BFB582}">
      <dgm:prSet/>
      <dgm:spPr/>
      <dgm:t>
        <a:bodyPr/>
        <a:lstStyle/>
        <a:p>
          <a:endParaRPr lang="en-US"/>
        </a:p>
      </dgm:t>
    </dgm:pt>
    <dgm:pt modelId="{1F5DC0D4-6273-45EC-9A8F-6FE4CD2A02FB}">
      <dgm:prSet phldrT="[Text]" custT="1"/>
      <dgm:spPr/>
      <dgm:t>
        <a:bodyPr/>
        <a:lstStyle/>
        <a:p>
          <a:r>
            <a:rPr lang="en-US" sz="1600" dirty="0"/>
            <a:t>More meaningful for individual students &amp; increases motivation</a:t>
          </a:r>
        </a:p>
      </dgm:t>
    </dgm:pt>
    <dgm:pt modelId="{CB891D87-44B5-404E-B646-2334F7135295}" type="parTrans" cxnId="{2576D5B6-1EF2-423A-B5E0-72BFE74EE165}">
      <dgm:prSet/>
      <dgm:spPr/>
      <dgm:t>
        <a:bodyPr/>
        <a:lstStyle/>
        <a:p>
          <a:endParaRPr lang="en-US"/>
        </a:p>
      </dgm:t>
    </dgm:pt>
    <dgm:pt modelId="{BC32A2A6-E8D1-4737-B4C6-6BBFD29889D5}" type="sibTrans" cxnId="{2576D5B6-1EF2-423A-B5E0-72BFE74EE165}">
      <dgm:prSet/>
      <dgm:spPr/>
      <dgm:t>
        <a:bodyPr/>
        <a:lstStyle/>
        <a:p>
          <a:endParaRPr lang="en-US"/>
        </a:p>
      </dgm:t>
    </dgm:pt>
    <dgm:pt modelId="{6B5EAF88-465A-4CEF-B5D1-3039B33AC2C6}" type="pres">
      <dgm:prSet presAssocID="{81FC0D05-ABE8-457A-AABA-DB4B0B306EB3}" presName="Name0" presStyleCnt="0">
        <dgm:presLayoutVars>
          <dgm:chMax/>
          <dgm:chPref val="3"/>
          <dgm:dir/>
          <dgm:animOne val="branch"/>
          <dgm:animLvl val="lvl"/>
        </dgm:presLayoutVars>
      </dgm:prSet>
      <dgm:spPr/>
      <dgm:t>
        <a:bodyPr/>
        <a:lstStyle/>
        <a:p>
          <a:endParaRPr lang="en-US"/>
        </a:p>
      </dgm:t>
    </dgm:pt>
    <dgm:pt modelId="{5A744139-D8FE-4BE8-BF07-576BF23C21CC}" type="pres">
      <dgm:prSet presAssocID="{4D622D46-911F-40E6-9890-92EAFAE95C70}" presName="composite" presStyleCnt="0"/>
      <dgm:spPr/>
    </dgm:pt>
    <dgm:pt modelId="{202D1964-D65A-4759-872C-D09548F0D791}" type="pres">
      <dgm:prSet presAssocID="{4D622D46-911F-40E6-9890-92EAFAE95C70}" presName="FirstChild" presStyleLbl="revTx" presStyleIdx="0" presStyleCnt="5">
        <dgm:presLayoutVars>
          <dgm:chMax val="0"/>
          <dgm:chPref val="0"/>
          <dgm:bulletEnabled val="1"/>
        </dgm:presLayoutVars>
      </dgm:prSet>
      <dgm:spPr/>
      <dgm:t>
        <a:bodyPr/>
        <a:lstStyle/>
        <a:p>
          <a:endParaRPr lang="en-US"/>
        </a:p>
      </dgm:t>
    </dgm:pt>
    <dgm:pt modelId="{0500420A-6A1E-4B2D-B960-72D852C78141}" type="pres">
      <dgm:prSet presAssocID="{4D622D46-911F-40E6-9890-92EAFAE95C70}" presName="Parent" presStyleLbl="alignNode1" presStyleIdx="0" presStyleCnt="5" custLinFactNeighborY="-2076">
        <dgm:presLayoutVars>
          <dgm:chMax val="3"/>
          <dgm:chPref val="3"/>
          <dgm:bulletEnabled val="1"/>
        </dgm:presLayoutVars>
      </dgm:prSet>
      <dgm:spPr/>
      <dgm:t>
        <a:bodyPr/>
        <a:lstStyle/>
        <a:p>
          <a:endParaRPr lang="en-US"/>
        </a:p>
      </dgm:t>
    </dgm:pt>
    <dgm:pt modelId="{D9BD2E44-9BFB-42AB-8C3A-23133840B236}" type="pres">
      <dgm:prSet presAssocID="{4D622D46-911F-40E6-9890-92EAFAE95C70}" presName="Accent" presStyleLbl="parChTrans1D1" presStyleIdx="0" presStyleCnt="5"/>
      <dgm:spPr/>
    </dgm:pt>
    <dgm:pt modelId="{2831E628-6835-4E68-8D20-E03ACF7A07D8}" type="pres">
      <dgm:prSet presAssocID="{E4A46228-C6D4-4E9B-8305-6B61B15F8A43}" presName="sibTrans" presStyleCnt="0"/>
      <dgm:spPr/>
    </dgm:pt>
    <dgm:pt modelId="{AE6E576F-831C-454D-BB7A-323989F2FBCC}" type="pres">
      <dgm:prSet presAssocID="{E9B8730C-2DED-4733-B75A-E397ABAD242D}" presName="composite" presStyleCnt="0"/>
      <dgm:spPr/>
    </dgm:pt>
    <dgm:pt modelId="{48B50C56-ECC5-45F7-998A-EF20E1B30055}" type="pres">
      <dgm:prSet presAssocID="{E9B8730C-2DED-4733-B75A-E397ABAD242D}" presName="FirstChild" presStyleLbl="revTx" presStyleIdx="1" presStyleCnt="5">
        <dgm:presLayoutVars>
          <dgm:chMax val="0"/>
          <dgm:chPref val="0"/>
          <dgm:bulletEnabled val="1"/>
        </dgm:presLayoutVars>
      </dgm:prSet>
      <dgm:spPr/>
      <dgm:t>
        <a:bodyPr/>
        <a:lstStyle/>
        <a:p>
          <a:endParaRPr lang="en-US"/>
        </a:p>
      </dgm:t>
    </dgm:pt>
    <dgm:pt modelId="{3E5D5DFD-CE0C-46E6-8395-AC0629D192BF}" type="pres">
      <dgm:prSet presAssocID="{E9B8730C-2DED-4733-B75A-E397ABAD242D}" presName="Parent" presStyleLbl="alignNode1" presStyleIdx="1" presStyleCnt="5">
        <dgm:presLayoutVars>
          <dgm:chMax val="3"/>
          <dgm:chPref val="3"/>
          <dgm:bulletEnabled val="1"/>
        </dgm:presLayoutVars>
      </dgm:prSet>
      <dgm:spPr/>
      <dgm:t>
        <a:bodyPr/>
        <a:lstStyle/>
        <a:p>
          <a:endParaRPr lang="en-US"/>
        </a:p>
      </dgm:t>
    </dgm:pt>
    <dgm:pt modelId="{CDB55B18-B1FC-4A5D-BC7C-DBBED52ACF5C}" type="pres">
      <dgm:prSet presAssocID="{E9B8730C-2DED-4733-B75A-E397ABAD242D}" presName="Accent" presStyleLbl="parChTrans1D1" presStyleIdx="1" presStyleCnt="5"/>
      <dgm:spPr/>
    </dgm:pt>
    <dgm:pt modelId="{80AA43D0-4F23-4F01-B76D-717705B95250}" type="pres">
      <dgm:prSet presAssocID="{C88B1285-8588-462C-876F-4F6D41176855}" presName="sibTrans" presStyleCnt="0"/>
      <dgm:spPr/>
    </dgm:pt>
    <dgm:pt modelId="{EA48312F-4196-4109-B86C-34CBE4554F89}" type="pres">
      <dgm:prSet presAssocID="{0C1FC654-EFAD-41A1-9826-1B9DC5855EEB}" presName="composite" presStyleCnt="0"/>
      <dgm:spPr/>
    </dgm:pt>
    <dgm:pt modelId="{7003E0F2-CAFD-4A6F-88C5-DF1A02D7A93C}" type="pres">
      <dgm:prSet presAssocID="{0C1FC654-EFAD-41A1-9826-1B9DC5855EEB}" presName="FirstChild" presStyleLbl="revTx" presStyleIdx="2" presStyleCnt="5">
        <dgm:presLayoutVars>
          <dgm:chMax val="0"/>
          <dgm:chPref val="0"/>
          <dgm:bulletEnabled val="1"/>
        </dgm:presLayoutVars>
      </dgm:prSet>
      <dgm:spPr/>
      <dgm:t>
        <a:bodyPr/>
        <a:lstStyle/>
        <a:p>
          <a:endParaRPr lang="en-US"/>
        </a:p>
      </dgm:t>
    </dgm:pt>
    <dgm:pt modelId="{9D2D3974-C7B4-4281-ADA4-623B5542C4A7}" type="pres">
      <dgm:prSet presAssocID="{0C1FC654-EFAD-41A1-9826-1B9DC5855EEB}" presName="Parent" presStyleLbl="alignNode1" presStyleIdx="2" presStyleCnt="5">
        <dgm:presLayoutVars>
          <dgm:chMax val="3"/>
          <dgm:chPref val="3"/>
          <dgm:bulletEnabled val="1"/>
        </dgm:presLayoutVars>
      </dgm:prSet>
      <dgm:spPr/>
      <dgm:t>
        <a:bodyPr/>
        <a:lstStyle/>
        <a:p>
          <a:endParaRPr lang="en-US"/>
        </a:p>
      </dgm:t>
    </dgm:pt>
    <dgm:pt modelId="{6C9E7CF4-56DE-409C-B0D4-5065FB4796A5}" type="pres">
      <dgm:prSet presAssocID="{0C1FC654-EFAD-41A1-9826-1B9DC5855EEB}" presName="Accent" presStyleLbl="parChTrans1D1" presStyleIdx="2" presStyleCnt="5"/>
      <dgm:spPr/>
    </dgm:pt>
    <dgm:pt modelId="{6B42005C-D814-4A43-9BEA-E01073DE3142}" type="pres">
      <dgm:prSet presAssocID="{29A13E1D-86B9-40AC-B896-8C20A6C246EA}" presName="sibTrans" presStyleCnt="0"/>
      <dgm:spPr/>
    </dgm:pt>
    <dgm:pt modelId="{27DD2EBE-6931-40D2-8B16-93500A53074D}" type="pres">
      <dgm:prSet presAssocID="{80C5D061-2D49-4662-9394-00C448D7E44B}" presName="composite" presStyleCnt="0"/>
      <dgm:spPr/>
    </dgm:pt>
    <dgm:pt modelId="{E7EFD47E-AEE2-4C74-A620-2E30F64C36EF}" type="pres">
      <dgm:prSet presAssocID="{80C5D061-2D49-4662-9394-00C448D7E44B}" presName="FirstChild" presStyleLbl="revTx" presStyleIdx="3" presStyleCnt="5">
        <dgm:presLayoutVars>
          <dgm:chMax val="0"/>
          <dgm:chPref val="0"/>
          <dgm:bulletEnabled val="1"/>
        </dgm:presLayoutVars>
      </dgm:prSet>
      <dgm:spPr/>
      <dgm:t>
        <a:bodyPr/>
        <a:lstStyle/>
        <a:p>
          <a:endParaRPr lang="en-US"/>
        </a:p>
      </dgm:t>
    </dgm:pt>
    <dgm:pt modelId="{86E9EE56-4273-44A8-8CBF-B49C4D993586}" type="pres">
      <dgm:prSet presAssocID="{80C5D061-2D49-4662-9394-00C448D7E44B}" presName="Parent" presStyleLbl="alignNode1" presStyleIdx="3" presStyleCnt="5">
        <dgm:presLayoutVars>
          <dgm:chMax val="3"/>
          <dgm:chPref val="3"/>
          <dgm:bulletEnabled val="1"/>
        </dgm:presLayoutVars>
      </dgm:prSet>
      <dgm:spPr/>
      <dgm:t>
        <a:bodyPr/>
        <a:lstStyle/>
        <a:p>
          <a:endParaRPr lang="en-US"/>
        </a:p>
      </dgm:t>
    </dgm:pt>
    <dgm:pt modelId="{52786FA5-CD11-44A5-A1FF-69CA13721503}" type="pres">
      <dgm:prSet presAssocID="{80C5D061-2D49-4662-9394-00C448D7E44B}" presName="Accent" presStyleLbl="parChTrans1D1" presStyleIdx="3" presStyleCnt="5"/>
      <dgm:spPr/>
    </dgm:pt>
    <dgm:pt modelId="{5F8B6FD2-383E-4365-88BA-5D61F189501C}" type="pres">
      <dgm:prSet presAssocID="{9FE6BE25-DE36-447A-8842-2466363ABBDE}" presName="sibTrans" presStyleCnt="0"/>
      <dgm:spPr/>
    </dgm:pt>
    <dgm:pt modelId="{B1758CC0-71FE-42B5-A461-868F4DEDCC6B}" type="pres">
      <dgm:prSet presAssocID="{95907012-4784-4CB7-947C-52174EB5BD5E}" presName="composite" presStyleCnt="0"/>
      <dgm:spPr/>
    </dgm:pt>
    <dgm:pt modelId="{83E63A78-5312-4AE3-A805-B4A5951515C4}" type="pres">
      <dgm:prSet presAssocID="{95907012-4784-4CB7-947C-52174EB5BD5E}" presName="FirstChild" presStyleLbl="revTx" presStyleIdx="4" presStyleCnt="5">
        <dgm:presLayoutVars>
          <dgm:chMax val="0"/>
          <dgm:chPref val="0"/>
          <dgm:bulletEnabled val="1"/>
        </dgm:presLayoutVars>
      </dgm:prSet>
      <dgm:spPr/>
      <dgm:t>
        <a:bodyPr/>
        <a:lstStyle/>
        <a:p>
          <a:endParaRPr lang="en-US"/>
        </a:p>
      </dgm:t>
    </dgm:pt>
    <dgm:pt modelId="{632F24EF-C3FB-4E9F-8DF4-D89BC55E8C4D}" type="pres">
      <dgm:prSet presAssocID="{95907012-4784-4CB7-947C-52174EB5BD5E}" presName="Parent" presStyleLbl="alignNode1" presStyleIdx="4" presStyleCnt="5">
        <dgm:presLayoutVars>
          <dgm:chMax val="3"/>
          <dgm:chPref val="3"/>
          <dgm:bulletEnabled val="1"/>
        </dgm:presLayoutVars>
      </dgm:prSet>
      <dgm:spPr/>
      <dgm:t>
        <a:bodyPr/>
        <a:lstStyle/>
        <a:p>
          <a:endParaRPr lang="en-US"/>
        </a:p>
      </dgm:t>
    </dgm:pt>
    <dgm:pt modelId="{8587C3A4-240B-44FC-94EB-E2717A9EE0C0}" type="pres">
      <dgm:prSet presAssocID="{95907012-4784-4CB7-947C-52174EB5BD5E}" presName="Accent" presStyleLbl="parChTrans1D1" presStyleIdx="4" presStyleCnt="5"/>
      <dgm:spPr/>
    </dgm:pt>
  </dgm:ptLst>
  <dgm:cxnLst>
    <dgm:cxn modelId="{C42F7A86-DD3F-44D8-B606-D16D5DCB81EF}" srcId="{4D622D46-911F-40E6-9890-92EAFAE95C70}" destId="{242D1453-97EC-4FD7-AC12-266FC89C1B48}" srcOrd="0" destOrd="0" parTransId="{0A5E0E38-A9C1-4C2D-8F52-A030CEE574F2}" sibTransId="{964BC2D5-3586-4BDD-A566-7A30DEF07426}"/>
    <dgm:cxn modelId="{FE56FAED-BDE4-4C19-9851-B0782208591E}" type="presOf" srcId="{E9B8730C-2DED-4733-B75A-E397ABAD242D}" destId="{3E5D5DFD-CE0C-46E6-8395-AC0629D192BF}" srcOrd="0" destOrd="0" presId="urn:microsoft.com/office/officeart/2011/layout/TabList"/>
    <dgm:cxn modelId="{2576D5B6-1EF2-423A-B5E0-72BFE74EE165}" srcId="{95907012-4784-4CB7-947C-52174EB5BD5E}" destId="{1F5DC0D4-6273-45EC-9A8F-6FE4CD2A02FB}" srcOrd="0" destOrd="0" parTransId="{CB891D87-44B5-404E-B646-2334F7135295}" sibTransId="{BC32A2A6-E8D1-4737-B4C6-6BBFD29889D5}"/>
    <dgm:cxn modelId="{49F3A9AB-E85E-4662-8153-40D5A762279F}" type="presOf" srcId="{0C1FC654-EFAD-41A1-9826-1B9DC5855EEB}" destId="{9D2D3974-C7B4-4281-ADA4-623B5542C4A7}" srcOrd="0" destOrd="0" presId="urn:microsoft.com/office/officeart/2011/layout/TabList"/>
    <dgm:cxn modelId="{9A749D8B-84CA-4C24-888E-F80B3615E407}" type="presOf" srcId="{D07DDD92-F818-4566-8BB5-F1C64FFCF590}" destId="{7003E0F2-CAFD-4A6F-88C5-DF1A02D7A93C}" srcOrd="0" destOrd="0" presId="urn:microsoft.com/office/officeart/2011/layout/TabList"/>
    <dgm:cxn modelId="{C158874A-4521-469D-9AE9-E40FA9E6ABC2}" srcId="{81FC0D05-ABE8-457A-AABA-DB4B0B306EB3}" destId="{0C1FC654-EFAD-41A1-9826-1B9DC5855EEB}" srcOrd="2" destOrd="0" parTransId="{2B96B28A-DDB6-4B83-B3DB-F61151ADCFE5}" sibTransId="{29A13E1D-86B9-40AC-B896-8C20A6C246EA}"/>
    <dgm:cxn modelId="{606298A3-109D-45D6-A448-EC2F16A24C99}" srcId="{81FC0D05-ABE8-457A-AABA-DB4B0B306EB3}" destId="{95907012-4784-4CB7-947C-52174EB5BD5E}" srcOrd="4" destOrd="0" parTransId="{1150F323-F7AC-41AF-ABDA-AD7DA6B2F01C}" sibTransId="{E8BBD398-2085-4615-8A80-D2DC2365CAED}"/>
    <dgm:cxn modelId="{AADDA54E-6AFA-42C6-A82F-AF68A3BFB582}" srcId="{80C5D061-2D49-4662-9394-00C448D7E44B}" destId="{EA395A50-BF03-479F-A52C-0C4182778730}" srcOrd="0" destOrd="0" parTransId="{649DE5DB-9D24-481E-80F3-B864BEB5000F}" sibTransId="{D31F307E-E893-4DC6-82B0-66431D9CD8F7}"/>
    <dgm:cxn modelId="{C769F9F2-1595-4D1E-A998-F55002D76208}" type="presOf" srcId="{80C5D061-2D49-4662-9394-00C448D7E44B}" destId="{86E9EE56-4273-44A8-8CBF-B49C4D993586}" srcOrd="0" destOrd="0" presId="urn:microsoft.com/office/officeart/2011/layout/TabList"/>
    <dgm:cxn modelId="{26DF8FE1-EF51-4FED-8B05-36AC8905F5AC}" type="presOf" srcId="{242D1453-97EC-4FD7-AC12-266FC89C1B48}" destId="{202D1964-D65A-4759-872C-D09548F0D791}" srcOrd="0" destOrd="0" presId="urn:microsoft.com/office/officeart/2011/layout/TabList"/>
    <dgm:cxn modelId="{02383B42-4963-4AAB-8EFE-9D58B0B8015D}" srcId="{E9B8730C-2DED-4733-B75A-E397ABAD242D}" destId="{86E8A865-8C6A-4B05-82FA-C5046F7F62FF}" srcOrd="0" destOrd="0" parTransId="{9CE75801-88FB-4E29-AD67-8A5BD300342D}" sibTransId="{57EFBF37-3453-413A-8CBD-5FDD35EE794F}"/>
    <dgm:cxn modelId="{13CDF0C5-3D3E-48DC-A2C1-7AB9A5FBAD02}" type="presOf" srcId="{86E8A865-8C6A-4B05-82FA-C5046F7F62FF}" destId="{48B50C56-ECC5-45F7-998A-EF20E1B30055}" srcOrd="0" destOrd="0" presId="urn:microsoft.com/office/officeart/2011/layout/TabList"/>
    <dgm:cxn modelId="{6D669A8F-3320-4921-A490-DBEC55CF7AFB}" type="presOf" srcId="{4D622D46-911F-40E6-9890-92EAFAE95C70}" destId="{0500420A-6A1E-4B2D-B960-72D852C78141}" srcOrd="0" destOrd="0" presId="urn:microsoft.com/office/officeart/2011/layout/TabList"/>
    <dgm:cxn modelId="{53F85BB4-BE81-42ED-A823-50EE678A0AF1}" srcId="{0C1FC654-EFAD-41A1-9826-1B9DC5855EEB}" destId="{D07DDD92-F818-4566-8BB5-F1C64FFCF590}" srcOrd="0" destOrd="0" parTransId="{76FF99F8-8049-411C-8CC6-1568AABE2515}" sibTransId="{FF065359-789B-49D1-BBDB-6E3EB34C598F}"/>
    <dgm:cxn modelId="{AFE34545-1592-4C59-8323-F9DC297C65AF}" srcId="{81FC0D05-ABE8-457A-AABA-DB4B0B306EB3}" destId="{E9B8730C-2DED-4733-B75A-E397ABAD242D}" srcOrd="1" destOrd="0" parTransId="{22A68497-82FC-4CD9-857E-D79E85DB2DDA}" sibTransId="{C88B1285-8588-462C-876F-4F6D41176855}"/>
    <dgm:cxn modelId="{CF562937-2AFA-4C24-92FF-A853E7FBD38C}" type="presOf" srcId="{81FC0D05-ABE8-457A-AABA-DB4B0B306EB3}" destId="{6B5EAF88-465A-4CEF-B5D1-3039B33AC2C6}" srcOrd="0" destOrd="0" presId="urn:microsoft.com/office/officeart/2011/layout/TabList"/>
    <dgm:cxn modelId="{144D6BE4-AE98-48E8-A18E-3C3639EA27E9}" srcId="{81FC0D05-ABE8-457A-AABA-DB4B0B306EB3}" destId="{80C5D061-2D49-4662-9394-00C448D7E44B}" srcOrd="3" destOrd="0" parTransId="{6520D876-FEB1-4EF8-B7DF-1BDCD33C4C14}" sibTransId="{9FE6BE25-DE36-447A-8842-2466363ABBDE}"/>
    <dgm:cxn modelId="{528CCA5B-D1C3-4E9F-A130-3BA61E7BBCA3}" srcId="{81FC0D05-ABE8-457A-AABA-DB4B0B306EB3}" destId="{4D622D46-911F-40E6-9890-92EAFAE95C70}" srcOrd="0" destOrd="0" parTransId="{2E527F70-A355-443D-92F6-C17B5791A97C}" sibTransId="{E4A46228-C6D4-4E9B-8305-6B61B15F8A43}"/>
    <dgm:cxn modelId="{C7ACF2F1-F643-4A48-A931-1D6CE891B47D}" type="presOf" srcId="{1F5DC0D4-6273-45EC-9A8F-6FE4CD2A02FB}" destId="{83E63A78-5312-4AE3-A805-B4A5951515C4}" srcOrd="0" destOrd="0" presId="urn:microsoft.com/office/officeart/2011/layout/TabList"/>
    <dgm:cxn modelId="{CD7107B1-1A2E-47D3-8B88-937C6242AE38}" type="presOf" srcId="{EA395A50-BF03-479F-A52C-0C4182778730}" destId="{E7EFD47E-AEE2-4C74-A620-2E30F64C36EF}" srcOrd="0" destOrd="0" presId="urn:microsoft.com/office/officeart/2011/layout/TabList"/>
    <dgm:cxn modelId="{9F409006-69D5-4D16-B17F-5FEDCB79D4D2}" type="presOf" srcId="{95907012-4784-4CB7-947C-52174EB5BD5E}" destId="{632F24EF-C3FB-4E9F-8DF4-D89BC55E8C4D}" srcOrd="0" destOrd="0" presId="urn:microsoft.com/office/officeart/2011/layout/TabList"/>
    <dgm:cxn modelId="{507F9737-BF58-412E-9FCC-BB6D3AEEEF27}" type="presParOf" srcId="{6B5EAF88-465A-4CEF-B5D1-3039B33AC2C6}" destId="{5A744139-D8FE-4BE8-BF07-576BF23C21CC}" srcOrd="0" destOrd="0" presId="urn:microsoft.com/office/officeart/2011/layout/TabList"/>
    <dgm:cxn modelId="{B6320F65-2DEC-4EAE-99ED-B9F10F02B0D0}" type="presParOf" srcId="{5A744139-D8FE-4BE8-BF07-576BF23C21CC}" destId="{202D1964-D65A-4759-872C-D09548F0D791}" srcOrd="0" destOrd="0" presId="urn:microsoft.com/office/officeart/2011/layout/TabList"/>
    <dgm:cxn modelId="{1C585209-7224-4893-8147-E28067851719}" type="presParOf" srcId="{5A744139-D8FE-4BE8-BF07-576BF23C21CC}" destId="{0500420A-6A1E-4B2D-B960-72D852C78141}" srcOrd="1" destOrd="0" presId="urn:microsoft.com/office/officeart/2011/layout/TabList"/>
    <dgm:cxn modelId="{E87A0A40-8DE8-420A-8218-F18B4E14C6EB}" type="presParOf" srcId="{5A744139-D8FE-4BE8-BF07-576BF23C21CC}" destId="{D9BD2E44-9BFB-42AB-8C3A-23133840B236}" srcOrd="2" destOrd="0" presId="urn:microsoft.com/office/officeart/2011/layout/TabList"/>
    <dgm:cxn modelId="{6FE1C32B-C993-44E9-920E-F0312B29870A}" type="presParOf" srcId="{6B5EAF88-465A-4CEF-B5D1-3039B33AC2C6}" destId="{2831E628-6835-4E68-8D20-E03ACF7A07D8}" srcOrd="1" destOrd="0" presId="urn:microsoft.com/office/officeart/2011/layout/TabList"/>
    <dgm:cxn modelId="{74A7C159-2C0D-4BB7-9ACD-1F50B1454879}" type="presParOf" srcId="{6B5EAF88-465A-4CEF-B5D1-3039B33AC2C6}" destId="{AE6E576F-831C-454D-BB7A-323989F2FBCC}" srcOrd="2" destOrd="0" presId="urn:microsoft.com/office/officeart/2011/layout/TabList"/>
    <dgm:cxn modelId="{0FB86B18-D211-4377-A5EC-3B19BAE67F3C}" type="presParOf" srcId="{AE6E576F-831C-454D-BB7A-323989F2FBCC}" destId="{48B50C56-ECC5-45F7-998A-EF20E1B30055}" srcOrd="0" destOrd="0" presId="urn:microsoft.com/office/officeart/2011/layout/TabList"/>
    <dgm:cxn modelId="{11637C50-FAF3-4061-BDC6-44B2F7277579}" type="presParOf" srcId="{AE6E576F-831C-454D-BB7A-323989F2FBCC}" destId="{3E5D5DFD-CE0C-46E6-8395-AC0629D192BF}" srcOrd="1" destOrd="0" presId="urn:microsoft.com/office/officeart/2011/layout/TabList"/>
    <dgm:cxn modelId="{60F350E4-E112-472B-8C4F-850BCF3CD3B1}" type="presParOf" srcId="{AE6E576F-831C-454D-BB7A-323989F2FBCC}" destId="{CDB55B18-B1FC-4A5D-BC7C-DBBED52ACF5C}" srcOrd="2" destOrd="0" presId="urn:microsoft.com/office/officeart/2011/layout/TabList"/>
    <dgm:cxn modelId="{B8823078-6F41-477C-AC43-47D0D2E5C6AE}" type="presParOf" srcId="{6B5EAF88-465A-4CEF-B5D1-3039B33AC2C6}" destId="{80AA43D0-4F23-4F01-B76D-717705B95250}" srcOrd="3" destOrd="0" presId="urn:microsoft.com/office/officeart/2011/layout/TabList"/>
    <dgm:cxn modelId="{5F9A6366-78AB-43B3-A83C-1876CC604D07}" type="presParOf" srcId="{6B5EAF88-465A-4CEF-B5D1-3039B33AC2C6}" destId="{EA48312F-4196-4109-B86C-34CBE4554F89}" srcOrd="4" destOrd="0" presId="urn:microsoft.com/office/officeart/2011/layout/TabList"/>
    <dgm:cxn modelId="{EA1253FC-79D2-44F7-9D58-DCFAADAE4B67}" type="presParOf" srcId="{EA48312F-4196-4109-B86C-34CBE4554F89}" destId="{7003E0F2-CAFD-4A6F-88C5-DF1A02D7A93C}" srcOrd="0" destOrd="0" presId="urn:microsoft.com/office/officeart/2011/layout/TabList"/>
    <dgm:cxn modelId="{00902D56-C515-4061-B17C-095A3F1F11DB}" type="presParOf" srcId="{EA48312F-4196-4109-B86C-34CBE4554F89}" destId="{9D2D3974-C7B4-4281-ADA4-623B5542C4A7}" srcOrd="1" destOrd="0" presId="urn:microsoft.com/office/officeart/2011/layout/TabList"/>
    <dgm:cxn modelId="{7A6FD516-9957-48F9-9758-9A391FFF2E6F}" type="presParOf" srcId="{EA48312F-4196-4109-B86C-34CBE4554F89}" destId="{6C9E7CF4-56DE-409C-B0D4-5065FB4796A5}" srcOrd="2" destOrd="0" presId="urn:microsoft.com/office/officeart/2011/layout/TabList"/>
    <dgm:cxn modelId="{552E42AD-5919-4825-B939-EE08BCBE8582}" type="presParOf" srcId="{6B5EAF88-465A-4CEF-B5D1-3039B33AC2C6}" destId="{6B42005C-D814-4A43-9BEA-E01073DE3142}" srcOrd="5" destOrd="0" presId="urn:microsoft.com/office/officeart/2011/layout/TabList"/>
    <dgm:cxn modelId="{C28DE2B1-1911-4D4D-B047-3A869FECA4F5}" type="presParOf" srcId="{6B5EAF88-465A-4CEF-B5D1-3039B33AC2C6}" destId="{27DD2EBE-6931-40D2-8B16-93500A53074D}" srcOrd="6" destOrd="0" presId="urn:microsoft.com/office/officeart/2011/layout/TabList"/>
    <dgm:cxn modelId="{AB865383-4078-4624-A48E-B36E588CCE19}" type="presParOf" srcId="{27DD2EBE-6931-40D2-8B16-93500A53074D}" destId="{E7EFD47E-AEE2-4C74-A620-2E30F64C36EF}" srcOrd="0" destOrd="0" presId="urn:microsoft.com/office/officeart/2011/layout/TabList"/>
    <dgm:cxn modelId="{2128D2D2-45C3-4B7D-AF20-73AFBF5B5FA1}" type="presParOf" srcId="{27DD2EBE-6931-40D2-8B16-93500A53074D}" destId="{86E9EE56-4273-44A8-8CBF-B49C4D993586}" srcOrd="1" destOrd="0" presId="urn:microsoft.com/office/officeart/2011/layout/TabList"/>
    <dgm:cxn modelId="{7850D889-36AD-4534-8CDB-A6FC5E52C7E1}" type="presParOf" srcId="{27DD2EBE-6931-40D2-8B16-93500A53074D}" destId="{52786FA5-CD11-44A5-A1FF-69CA13721503}" srcOrd="2" destOrd="0" presId="urn:microsoft.com/office/officeart/2011/layout/TabList"/>
    <dgm:cxn modelId="{EEBBEADA-E834-4B75-A4EF-78B06F655D46}" type="presParOf" srcId="{6B5EAF88-465A-4CEF-B5D1-3039B33AC2C6}" destId="{5F8B6FD2-383E-4365-88BA-5D61F189501C}" srcOrd="7" destOrd="0" presId="urn:microsoft.com/office/officeart/2011/layout/TabList"/>
    <dgm:cxn modelId="{A5443B91-8FF6-490B-B2DA-F77135C0B138}" type="presParOf" srcId="{6B5EAF88-465A-4CEF-B5D1-3039B33AC2C6}" destId="{B1758CC0-71FE-42B5-A461-868F4DEDCC6B}" srcOrd="8" destOrd="0" presId="urn:microsoft.com/office/officeart/2011/layout/TabList"/>
    <dgm:cxn modelId="{832BD28A-1997-4A02-828F-A3D394026D3A}" type="presParOf" srcId="{B1758CC0-71FE-42B5-A461-868F4DEDCC6B}" destId="{83E63A78-5312-4AE3-A805-B4A5951515C4}" srcOrd="0" destOrd="0" presId="urn:microsoft.com/office/officeart/2011/layout/TabList"/>
    <dgm:cxn modelId="{0868BBED-5401-47B8-9776-743585D0323C}" type="presParOf" srcId="{B1758CC0-71FE-42B5-A461-868F4DEDCC6B}" destId="{632F24EF-C3FB-4E9F-8DF4-D89BC55E8C4D}" srcOrd="1" destOrd="0" presId="urn:microsoft.com/office/officeart/2011/layout/TabList"/>
    <dgm:cxn modelId="{340CEF8A-1AC7-4DEC-BC26-EE4A5778B6A5}" type="presParOf" srcId="{B1758CC0-71FE-42B5-A461-868F4DEDCC6B}" destId="{8587C3A4-240B-44FC-94EB-E2717A9EE0C0}"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37DB7B-4137-4916-869B-FBA535D34F53}" type="doc">
      <dgm:prSet loTypeId="urn:microsoft.com/office/officeart/2005/8/layout/process2" loCatId="process" qsTypeId="urn:microsoft.com/office/officeart/2005/8/quickstyle/3d1" qsCatId="3D" csTypeId="urn:microsoft.com/office/officeart/2005/8/colors/colorful2" csCatId="colorful" phldr="1"/>
      <dgm:spPr/>
    </dgm:pt>
    <dgm:pt modelId="{AA737FCB-74D3-4E06-ABCA-02161B9D8111}">
      <dgm:prSet phldrT="[Text]"/>
      <dgm:spPr/>
      <dgm:t>
        <a:bodyPr anchor="t"/>
        <a:lstStyle/>
        <a:p>
          <a:r>
            <a:rPr lang="en-US" dirty="0"/>
            <a:t>Step 1. Assess your students’ needs</a:t>
          </a:r>
        </a:p>
      </dgm:t>
    </dgm:pt>
    <dgm:pt modelId="{F5295F37-A1E9-447F-98C1-60EC7C7BC768}" type="parTrans" cxnId="{E132BC74-DE48-4240-9CDB-3D5C27AB5499}">
      <dgm:prSet/>
      <dgm:spPr/>
      <dgm:t>
        <a:bodyPr/>
        <a:lstStyle/>
        <a:p>
          <a:endParaRPr lang="en-US"/>
        </a:p>
      </dgm:t>
    </dgm:pt>
    <dgm:pt modelId="{5A9EB14C-E233-4905-BF30-95BD8CFCB54B}" type="sibTrans" cxnId="{E132BC74-DE48-4240-9CDB-3D5C27AB5499}">
      <dgm:prSet/>
      <dgm:spPr/>
      <dgm:t>
        <a:bodyPr/>
        <a:lstStyle/>
        <a:p>
          <a:endParaRPr lang="en-US"/>
        </a:p>
      </dgm:t>
    </dgm:pt>
    <dgm:pt modelId="{EABABEDA-2CEB-4ECF-8203-330E8E5C4FDA}">
      <dgm:prSet phldrT="[Text]"/>
      <dgm:spPr/>
      <dgm:t>
        <a:bodyPr anchor="t"/>
        <a:lstStyle/>
        <a:p>
          <a:pPr>
            <a:spcBef>
              <a:spcPts val="600"/>
            </a:spcBef>
          </a:pPr>
          <a:r>
            <a:rPr lang="en-US" dirty="0"/>
            <a:t>Step 2. Design  the </a:t>
          </a:r>
          <a:r>
            <a:rPr lang="en-US" i="1" dirty="0"/>
            <a:t>Schedule</a:t>
          </a:r>
        </a:p>
      </dgm:t>
    </dgm:pt>
    <dgm:pt modelId="{0CA403BA-D1A6-4FB4-B7F9-4387825072B8}" type="parTrans" cxnId="{360B2F24-471E-49E0-9AE5-AF5EE259A80D}">
      <dgm:prSet/>
      <dgm:spPr/>
      <dgm:t>
        <a:bodyPr/>
        <a:lstStyle/>
        <a:p>
          <a:endParaRPr lang="en-US"/>
        </a:p>
      </dgm:t>
    </dgm:pt>
    <dgm:pt modelId="{F00AD5A2-F9A3-445F-AFE6-8C255FFB7FE8}" type="sibTrans" cxnId="{360B2F24-471E-49E0-9AE5-AF5EE259A80D}">
      <dgm:prSet/>
      <dgm:spPr/>
      <dgm:t>
        <a:bodyPr/>
        <a:lstStyle/>
        <a:p>
          <a:endParaRPr lang="en-US"/>
        </a:p>
      </dgm:t>
    </dgm:pt>
    <dgm:pt modelId="{5C3B34CF-0D43-451E-95B4-A6CE525B2001}">
      <dgm:prSet phldrT="[Text]"/>
      <dgm:spPr/>
      <dgm:t>
        <a:bodyPr anchor="t"/>
        <a:lstStyle/>
        <a:p>
          <a:r>
            <a:rPr lang="en-US" dirty="0"/>
            <a:t>Step 3. Implement the </a:t>
          </a:r>
          <a:r>
            <a:rPr lang="en-US" i="1" dirty="0"/>
            <a:t>Schedule</a:t>
          </a:r>
          <a:r>
            <a:rPr lang="en-US" dirty="0"/>
            <a:t> in the classroom</a:t>
          </a:r>
        </a:p>
      </dgm:t>
    </dgm:pt>
    <dgm:pt modelId="{A74738A3-13C2-4733-8B03-0E7399F27EC0}" type="parTrans" cxnId="{FFDF1B00-C41F-405D-A1DA-0BA322062FC3}">
      <dgm:prSet/>
      <dgm:spPr/>
      <dgm:t>
        <a:bodyPr/>
        <a:lstStyle/>
        <a:p>
          <a:endParaRPr lang="en-US"/>
        </a:p>
      </dgm:t>
    </dgm:pt>
    <dgm:pt modelId="{4A59387B-7380-4BA9-A597-100A513C9EDD}" type="sibTrans" cxnId="{FFDF1B00-C41F-405D-A1DA-0BA322062FC3}">
      <dgm:prSet/>
      <dgm:spPr/>
      <dgm:t>
        <a:bodyPr/>
        <a:lstStyle/>
        <a:p>
          <a:endParaRPr lang="en-US"/>
        </a:p>
      </dgm:t>
    </dgm:pt>
    <dgm:pt modelId="{2F6A484B-644B-4BEE-A65A-429D799DE5C6}" type="pres">
      <dgm:prSet presAssocID="{4237DB7B-4137-4916-869B-FBA535D34F53}" presName="linearFlow" presStyleCnt="0">
        <dgm:presLayoutVars>
          <dgm:resizeHandles val="exact"/>
        </dgm:presLayoutVars>
      </dgm:prSet>
      <dgm:spPr/>
    </dgm:pt>
    <dgm:pt modelId="{976F9EF2-C0E0-4029-90D8-3B1AA4AFA850}" type="pres">
      <dgm:prSet presAssocID="{AA737FCB-74D3-4E06-ABCA-02161B9D8111}" presName="node" presStyleLbl="node1" presStyleIdx="0" presStyleCnt="3">
        <dgm:presLayoutVars>
          <dgm:bulletEnabled val="1"/>
        </dgm:presLayoutVars>
      </dgm:prSet>
      <dgm:spPr/>
      <dgm:t>
        <a:bodyPr/>
        <a:lstStyle/>
        <a:p>
          <a:endParaRPr lang="en-US"/>
        </a:p>
      </dgm:t>
    </dgm:pt>
    <dgm:pt modelId="{0AB0F62C-5E62-4BDC-9E3F-0BF331EB5EDA}" type="pres">
      <dgm:prSet presAssocID="{5A9EB14C-E233-4905-BF30-95BD8CFCB54B}" presName="sibTrans" presStyleLbl="sibTrans2D1" presStyleIdx="0" presStyleCnt="2"/>
      <dgm:spPr/>
      <dgm:t>
        <a:bodyPr/>
        <a:lstStyle/>
        <a:p>
          <a:endParaRPr lang="en-US"/>
        </a:p>
      </dgm:t>
    </dgm:pt>
    <dgm:pt modelId="{A8A81B1D-6BFF-4A9F-AD65-EA11A649CE8C}" type="pres">
      <dgm:prSet presAssocID="{5A9EB14C-E233-4905-BF30-95BD8CFCB54B}" presName="connectorText" presStyleLbl="sibTrans2D1" presStyleIdx="0" presStyleCnt="2"/>
      <dgm:spPr/>
      <dgm:t>
        <a:bodyPr/>
        <a:lstStyle/>
        <a:p>
          <a:endParaRPr lang="en-US"/>
        </a:p>
      </dgm:t>
    </dgm:pt>
    <dgm:pt modelId="{A50CE692-B6C5-4E44-ABE1-FE89060A0225}" type="pres">
      <dgm:prSet presAssocID="{EABABEDA-2CEB-4ECF-8203-330E8E5C4FDA}" presName="node" presStyleLbl="node1" presStyleIdx="1" presStyleCnt="3">
        <dgm:presLayoutVars>
          <dgm:bulletEnabled val="1"/>
        </dgm:presLayoutVars>
      </dgm:prSet>
      <dgm:spPr/>
      <dgm:t>
        <a:bodyPr/>
        <a:lstStyle/>
        <a:p>
          <a:endParaRPr lang="en-US"/>
        </a:p>
      </dgm:t>
    </dgm:pt>
    <dgm:pt modelId="{B6E0BEA1-298B-4A18-9A42-5859D5025196}" type="pres">
      <dgm:prSet presAssocID="{F00AD5A2-F9A3-445F-AFE6-8C255FFB7FE8}" presName="sibTrans" presStyleLbl="sibTrans2D1" presStyleIdx="1" presStyleCnt="2"/>
      <dgm:spPr/>
      <dgm:t>
        <a:bodyPr/>
        <a:lstStyle/>
        <a:p>
          <a:endParaRPr lang="en-US"/>
        </a:p>
      </dgm:t>
    </dgm:pt>
    <dgm:pt modelId="{19F1AB83-5313-4B4E-9EC9-444DF572DC03}" type="pres">
      <dgm:prSet presAssocID="{F00AD5A2-F9A3-445F-AFE6-8C255FFB7FE8}" presName="connectorText" presStyleLbl="sibTrans2D1" presStyleIdx="1" presStyleCnt="2"/>
      <dgm:spPr/>
      <dgm:t>
        <a:bodyPr/>
        <a:lstStyle/>
        <a:p>
          <a:endParaRPr lang="en-US"/>
        </a:p>
      </dgm:t>
    </dgm:pt>
    <dgm:pt modelId="{966C6974-9590-4288-81C0-E807BF73F732}" type="pres">
      <dgm:prSet presAssocID="{5C3B34CF-0D43-451E-95B4-A6CE525B2001}" presName="node" presStyleLbl="node1" presStyleIdx="2" presStyleCnt="3">
        <dgm:presLayoutVars>
          <dgm:bulletEnabled val="1"/>
        </dgm:presLayoutVars>
      </dgm:prSet>
      <dgm:spPr/>
      <dgm:t>
        <a:bodyPr/>
        <a:lstStyle/>
        <a:p>
          <a:endParaRPr lang="en-US"/>
        </a:p>
      </dgm:t>
    </dgm:pt>
  </dgm:ptLst>
  <dgm:cxnLst>
    <dgm:cxn modelId="{FFDF1B00-C41F-405D-A1DA-0BA322062FC3}" srcId="{4237DB7B-4137-4916-869B-FBA535D34F53}" destId="{5C3B34CF-0D43-451E-95B4-A6CE525B2001}" srcOrd="2" destOrd="0" parTransId="{A74738A3-13C2-4733-8B03-0E7399F27EC0}" sibTransId="{4A59387B-7380-4BA9-A597-100A513C9EDD}"/>
    <dgm:cxn modelId="{8979E4D5-213D-4BC3-83D0-35855875E5FD}" type="presOf" srcId="{AA737FCB-74D3-4E06-ABCA-02161B9D8111}" destId="{976F9EF2-C0E0-4029-90D8-3B1AA4AFA850}" srcOrd="0" destOrd="0" presId="urn:microsoft.com/office/officeart/2005/8/layout/process2"/>
    <dgm:cxn modelId="{A73FD83C-2028-457C-8D53-BD2DB725A3E3}" type="presOf" srcId="{5A9EB14C-E233-4905-BF30-95BD8CFCB54B}" destId="{A8A81B1D-6BFF-4A9F-AD65-EA11A649CE8C}" srcOrd="1" destOrd="0" presId="urn:microsoft.com/office/officeart/2005/8/layout/process2"/>
    <dgm:cxn modelId="{9B07016C-E7F0-44BB-8E62-1044F2C2B5B3}" type="presOf" srcId="{F00AD5A2-F9A3-445F-AFE6-8C255FFB7FE8}" destId="{19F1AB83-5313-4B4E-9EC9-444DF572DC03}" srcOrd="1" destOrd="0" presId="urn:microsoft.com/office/officeart/2005/8/layout/process2"/>
    <dgm:cxn modelId="{921B9E0D-2816-47A8-96D9-D96CA5A4DA2D}" type="presOf" srcId="{5C3B34CF-0D43-451E-95B4-A6CE525B2001}" destId="{966C6974-9590-4288-81C0-E807BF73F732}" srcOrd="0" destOrd="0" presId="urn:microsoft.com/office/officeart/2005/8/layout/process2"/>
    <dgm:cxn modelId="{8FDC811B-EFD8-49FE-8653-AF8E9F59689B}" type="presOf" srcId="{F00AD5A2-F9A3-445F-AFE6-8C255FFB7FE8}" destId="{B6E0BEA1-298B-4A18-9A42-5859D5025196}" srcOrd="0" destOrd="0" presId="urn:microsoft.com/office/officeart/2005/8/layout/process2"/>
    <dgm:cxn modelId="{360B2F24-471E-49E0-9AE5-AF5EE259A80D}" srcId="{4237DB7B-4137-4916-869B-FBA535D34F53}" destId="{EABABEDA-2CEB-4ECF-8203-330E8E5C4FDA}" srcOrd="1" destOrd="0" parTransId="{0CA403BA-D1A6-4FB4-B7F9-4387825072B8}" sibTransId="{F00AD5A2-F9A3-445F-AFE6-8C255FFB7FE8}"/>
    <dgm:cxn modelId="{02E59197-83D4-49FA-A30C-948FCF531713}" type="presOf" srcId="{4237DB7B-4137-4916-869B-FBA535D34F53}" destId="{2F6A484B-644B-4BEE-A65A-429D799DE5C6}" srcOrd="0" destOrd="0" presId="urn:microsoft.com/office/officeart/2005/8/layout/process2"/>
    <dgm:cxn modelId="{9B33AD26-9D60-4E3F-A9C3-EAF19E881F16}" type="presOf" srcId="{EABABEDA-2CEB-4ECF-8203-330E8E5C4FDA}" destId="{A50CE692-B6C5-4E44-ABE1-FE89060A0225}" srcOrd="0" destOrd="0" presId="urn:microsoft.com/office/officeart/2005/8/layout/process2"/>
    <dgm:cxn modelId="{E132BC74-DE48-4240-9CDB-3D5C27AB5499}" srcId="{4237DB7B-4137-4916-869B-FBA535D34F53}" destId="{AA737FCB-74D3-4E06-ABCA-02161B9D8111}" srcOrd="0" destOrd="0" parTransId="{F5295F37-A1E9-447F-98C1-60EC7C7BC768}" sibTransId="{5A9EB14C-E233-4905-BF30-95BD8CFCB54B}"/>
    <dgm:cxn modelId="{5F914BE9-A257-4284-8280-D09D3CDA4A55}" type="presOf" srcId="{5A9EB14C-E233-4905-BF30-95BD8CFCB54B}" destId="{0AB0F62C-5E62-4BDC-9E3F-0BF331EB5EDA}" srcOrd="0" destOrd="0" presId="urn:microsoft.com/office/officeart/2005/8/layout/process2"/>
    <dgm:cxn modelId="{1F945986-118E-48BE-81BA-3247E7DAF9C6}" type="presParOf" srcId="{2F6A484B-644B-4BEE-A65A-429D799DE5C6}" destId="{976F9EF2-C0E0-4029-90D8-3B1AA4AFA850}" srcOrd="0" destOrd="0" presId="urn:microsoft.com/office/officeart/2005/8/layout/process2"/>
    <dgm:cxn modelId="{111AC0FF-ECC4-4FE9-B88B-52E666ACBCAA}" type="presParOf" srcId="{2F6A484B-644B-4BEE-A65A-429D799DE5C6}" destId="{0AB0F62C-5E62-4BDC-9E3F-0BF331EB5EDA}" srcOrd="1" destOrd="0" presId="urn:microsoft.com/office/officeart/2005/8/layout/process2"/>
    <dgm:cxn modelId="{06BF790F-7D8D-4AD4-B465-6E2C1041EA95}" type="presParOf" srcId="{0AB0F62C-5E62-4BDC-9E3F-0BF331EB5EDA}" destId="{A8A81B1D-6BFF-4A9F-AD65-EA11A649CE8C}" srcOrd="0" destOrd="0" presId="urn:microsoft.com/office/officeart/2005/8/layout/process2"/>
    <dgm:cxn modelId="{BADD929D-6E93-4B65-BD1D-099F9B7B0A86}" type="presParOf" srcId="{2F6A484B-644B-4BEE-A65A-429D799DE5C6}" destId="{A50CE692-B6C5-4E44-ABE1-FE89060A0225}" srcOrd="2" destOrd="0" presId="urn:microsoft.com/office/officeart/2005/8/layout/process2"/>
    <dgm:cxn modelId="{575758D5-3514-4AA1-ADB8-0FAB9C6DF73D}" type="presParOf" srcId="{2F6A484B-644B-4BEE-A65A-429D799DE5C6}" destId="{B6E0BEA1-298B-4A18-9A42-5859D5025196}" srcOrd="3" destOrd="0" presId="urn:microsoft.com/office/officeart/2005/8/layout/process2"/>
    <dgm:cxn modelId="{27F1ADD3-D645-47AE-94B1-6011B72D7F8A}" type="presParOf" srcId="{B6E0BEA1-298B-4A18-9A42-5859D5025196}" destId="{19F1AB83-5313-4B4E-9EC9-444DF572DC03}" srcOrd="0" destOrd="0" presId="urn:microsoft.com/office/officeart/2005/8/layout/process2"/>
    <dgm:cxn modelId="{19C33E4A-FCDA-4C29-921E-4FE2DFD8C094}" type="presParOf" srcId="{2F6A484B-644B-4BEE-A65A-429D799DE5C6}" destId="{966C6974-9590-4288-81C0-E807BF73F732}"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A5C852-E703-433F-A4FB-F93576795A7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689FFC1-8EAA-4913-987F-90722DFC5141}">
      <dgm:prSet phldrT="[Text]"/>
      <dgm:spPr/>
      <dgm:t>
        <a:bodyPr/>
        <a:lstStyle/>
        <a:p>
          <a:r>
            <a:rPr lang="en-US" dirty="0"/>
            <a:t>A</a:t>
          </a:r>
        </a:p>
      </dgm:t>
    </dgm:pt>
    <dgm:pt modelId="{97E0F230-65AE-493A-B5A6-56460624C829}" type="parTrans" cxnId="{76EC72BD-0F61-41CA-8B24-9DF759720A98}">
      <dgm:prSet/>
      <dgm:spPr/>
      <dgm:t>
        <a:bodyPr/>
        <a:lstStyle/>
        <a:p>
          <a:endParaRPr lang="en-US"/>
        </a:p>
      </dgm:t>
    </dgm:pt>
    <dgm:pt modelId="{5891F6D2-4C18-403D-9970-F2A9BAECA62D}" type="sibTrans" cxnId="{76EC72BD-0F61-41CA-8B24-9DF759720A98}">
      <dgm:prSet/>
      <dgm:spPr/>
      <dgm:t>
        <a:bodyPr/>
        <a:lstStyle/>
        <a:p>
          <a:endParaRPr lang="en-US"/>
        </a:p>
      </dgm:t>
    </dgm:pt>
    <dgm:pt modelId="{C0306967-9F37-40DA-83A7-88A62A72096A}">
      <dgm:prSet phldrT="[Text]"/>
      <dgm:spPr/>
      <dgm:t>
        <a:bodyPr/>
        <a:lstStyle/>
        <a:p>
          <a:r>
            <a:rPr lang="en-US" dirty="0"/>
            <a:t>Time Period</a:t>
          </a:r>
        </a:p>
      </dgm:t>
    </dgm:pt>
    <dgm:pt modelId="{6969AAB2-52B6-4865-B570-272B63E73CFE}" type="parTrans" cxnId="{15998AFC-0DD7-4F03-84EE-A91F5F2B3406}">
      <dgm:prSet/>
      <dgm:spPr/>
      <dgm:t>
        <a:bodyPr/>
        <a:lstStyle/>
        <a:p>
          <a:endParaRPr lang="en-US"/>
        </a:p>
      </dgm:t>
    </dgm:pt>
    <dgm:pt modelId="{C9A25B74-3346-40B5-9773-B15A0DEA1C2A}" type="sibTrans" cxnId="{15998AFC-0DD7-4F03-84EE-A91F5F2B3406}">
      <dgm:prSet/>
      <dgm:spPr/>
      <dgm:t>
        <a:bodyPr/>
        <a:lstStyle/>
        <a:p>
          <a:endParaRPr lang="en-US"/>
        </a:p>
      </dgm:t>
    </dgm:pt>
    <dgm:pt modelId="{81DBD8FC-8D2B-4692-9D54-964C9A0D6676}">
      <dgm:prSet phldrT="[Text]"/>
      <dgm:spPr/>
      <dgm:t>
        <a:bodyPr/>
        <a:lstStyle/>
        <a:p>
          <a:r>
            <a:rPr lang="en-US" dirty="0"/>
            <a:t>B</a:t>
          </a:r>
        </a:p>
      </dgm:t>
    </dgm:pt>
    <dgm:pt modelId="{52EE9CEA-47CF-4A0B-AA2D-949B89C8132D}" type="parTrans" cxnId="{98FB6159-D558-44B1-8326-BFB16769121E}">
      <dgm:prSet/>
      <dgm:spPr/>
      <dgm:t>
        <a:bodyPr/>
        <a:lstStyle/>
        <a:p>
          <a:endParaRPr lang="en-US"/>
        </a:p>
      </dgm:t>
    </dgm:pt>
    <dgm:pt modelId="{DF391947-7A6A-453A-8AC4-BDACADCCBA5B}" type="sibTrans" cxnId="{98FB6159-D558-44B1-8326-BFB16769121E}">
      <dgm:prSet/>
      <dgm:spPr/>
      <dgm:t>
        <a:bodyPr/>
        <a:lstStyle/>
        <a:p>
          <a:endParaRPr lang="en-US"/>
        </a:p>
      </dgm:t>
    </dgm:pt>
    <dgm:pt modelId="{9CCFFDFF-431C-44EB-821A-2A07429004B0}">
      <dgm:prSet phldrT="[Text]"/>
      <dgm:spPr/>
      <dgm:t>
        <a:bodyPr/>
        <a:lstStyle/>
        <a:p>
          <a:r>
            <a:rPr lang="en-US" dirty="0"/>
            <a:t>Format &amp; Location</a:t>
          </a:r>
        </a:p>
      </dgm:t>
    </dgm:pt>
    <dgm:pt modelId="{AA1F3E30-6506-455C-85B5-0773CFADD1E9}" type="parTrans" cxnId="{7249F1B4-E3DD-4AD4-A229-56EAC989EB48}">
      <dgm:prSet/>
      <dgm:spPr/>
      <dgm:t>
        <a:bodyPr/>
        <a:lstStyle/>
        <a:p>
          <a:endParaRPr lang="en-US"/>
        </a:p>
      </dgm:t>
    </dgm:pt>
    <dgm:pt modelId="{208C1256-1909-43BF-92A5-3DC59C4A1B4A}" type="sibTrans" cxnId="{7249F1B4-E3DD-4AD4-A229-56EAC989EB48}">
      <dgm:prSet/>
      <dgm:spPr/>
      <dgm:t>
        <a:bodyPr/>
        <a:lstStyle/>
        <a:p>
          <a:endParaRPr lang="en-US"/>
        </a:p>
      </dgm:t>
    </dgm:pt>
    <dgm:pt modelId="{1E1289B6-EB05-4755-83D3-30A123EF9711}">
      <dgm:prSet phldrT="[Text]"/>
      <dgm:spPr/>
      <dgm:t>
        <a:bodyPr/>
        <a:lstStyle/>
        <a:p>
          <a:r>
            <a:rPr lang="en-US" dirty="0"/>
            <a:t>C</a:t>
          </a:r>
        </a:p>
      </dgm:t>
    </dgm:pt>
    <dgm:pt modelId="{12A9519B-8FA7-4788-8E9A-A2FDEDEC563D}" type="parTrans" cxnId="{29572DC7-18C2-4019-87DB-76CE94598E91}">
      <dgm:prSet/>
      <dgm:spPr/>
      <dgm:t>
        <a:bodyPr/>
        <a:lstStyle/>
        <a:p>
          <a:endParaRPr lang="en-US"/>
        </a:p>
      </dgm:t>
    </dgm:pt>
    <dgm:pt modelId="{657CD1FB-7341-4881-AAAF-22A3339E864F}" type="sibTrans" cxnId="{29572DC7-18C2-4019-87DB-76CE94598E91}">
      <dgm:prSet/>
      <dgm:spPr/>
      <dgm:t>
        <a:bodyPr/>
        <a:lstStyle/>
        <a:p>
          <a:endParaRPr lang="en-US"/>
        </a:p>
      </dgm:t>
    </dgm:pt>
    <dgm:pt modelId="{A3F10099-7BE8-492A-AB62-37F05F35276D}">
      <dgm:prSet phldrT="[Text]"/>
      <dgm:spPr/>
      <dgm:t>
        <a:bodyPr/>
        <a:lstStyle/>
        <a:p>
          <a:r>
            <a:rPr lang="en-US" dirty="0"/>
            <a:t>Use &amp; Ability</a:t>
          </a:r>
        </a:p>
      </dgm:t>
    </dgm:pt>
    <dgm:pt modelId="{98D04635-9F5C-4858-976E-EA7295A68277}" type="parTrans" cxnId="{01C63209-8561-404C-AE02-8B52EBBC658D}">
      <dgm:prSet/>
      <dgm:spPr/>
      <dgm:t>
        <a:bodyPr/>
        <a:lstStyle/>
        <a:p>
          <a:endParaRPr lang="en-US"/>
        </a:p>
      </dgm:t>
    </dgm:pt>
    <dgm:pt modelId="{13B7120B-6EAA-4CA2-8975-C02DD00FD8F9}" type="sibTrans" cxnId="{01C63209-8561-404C-AE02-8B52EBBC658D}">
      <dgm:prSet/>
      <dgm:spPr/>
      <dgm:t>
        <a:bodyPr/>
        <a:lstStyle/>
        <a:p>
          <a:endParaRPr lang="en-US"/>
        </a:p>
      </dgm:t>
    </dgm:pt>
    <dgm:pt modelId="{6E662B2A-EB08-4160-A22F-5482A398A13D}" type="pres">
      <dgm:prSet presAssocID="{9BA5C852-E703-433F-A4FB-F93576795A7E}" presName="diagram" presStyleCnt="0">
        <dgm:presLayoutVars>
          <dgm:chPref val="1"/>
          <dgm:dir/>
          <dgm:animOne val="branch"/>
          <dgm:animLvl val="lvl"/>
          <dgm:resizeHandles/>
        </dgm:presLayoutVars>
      </dgm:prSet>
      <dgm:spPr/>
      <dgm:t>
        <a:bodyPr/>
        <a:lstStyle/>
        <a:p>
          <a:endParaRPr lang="en-US"/>
        </a:p>
      </dgm:t>
    </dgm:pt>
    <dgm:pt modelId="{3A9B48DC-5F85-4BF2-939B-C699D4624320}" type="pres">
      <dgm:prSet presAssocID="{0689FFC1-8EAA-4913-987F-90722DFC5141}" presName="root" presStyleCnt="0"/>
      <dgm:spPr/>
    </dgm:pt>
    <dgm:pt modelId="{29B1AD11-2D62-4D0B-8C02-8754D5BFEF61}" type="pres">
      <dgm:prSet presAssocID="{0689FFC1-8EAA-4913-987F-90722DFC5141}" presName="rootComposite" presStyleCnt="0"/>
      <dgm:spPr/>
    </dgm:pt>
    <dgm:pt modelId="{05277DDD-1933-44BC-9193-EDA6FF10BBF7}" type="pres">
      <dgm:prSet presAssocID="{0689FFC1-8EAA-4913-987F-90722DFC5141}" presName="rootText" presStyleLbl="node1" presStyleIdx="0" presStyleCnt="3"/>
      <dgm:spPr/>
      <dgm:t>
        <a:bodyPr/>
        <a:lstStyle/>
        <a:p>
          <a:endParaRPr lang="en-US"/>
        </a:p>
      </dgm:t>
    </dgm:pt>
    <dgm:pt modelId="{2A391203-6B08-4B70-BF42-A72734CB0DA7}" type="pres">
      <dgm:prSet presAssocID="{0689FFC1-8EAA-4913-987F-90722DFC5141}" presName="rootConnector" presStyleLbl="node1" presStyleIdx="0" presStyleCnt="3"/>
      <dgm:spPr/>
      <dgm:t>
        <a:bodyPr/>
        <a:lstStyle/>
        <a:p>
          <a:endParaRPr lang="en-US"/>
        </a:p>
      </dgm:t>
    </dgm:pt>
    <dgm:pt modelId="{4EFFE0F4-9075-4CAE-BF52-7E767F60652B}" type="pres">
      <dgm:prSet presAssocID="{0689FFC1-8EAA-4913-987F-90722DFC5141}" presName="childShape" presStyleCnt="0"/>
      <dgm:spPr/>
    </dgm:pt>
    <dgm:pt modelId="{CFE5A05F-939E-4475-9D28-BD0B7540EA38}" type="pres">
      <dgm:prSet presAssocID="{6969AAB2-52B6-4865-B570-272B63E73CFE}" presName="Name13" presStyleLbl="parChTrans1D2" presStyleIdx="0" presStyleCnt="3"/>
      <dgm:spPr/>
      <dgm:t>
        <a:bodyPr/>
        <a:lstStyle/>
        <a:p>
          <a:endParaRPr lang="en-US"/>
        </a:p>
      </dgm:t>
    </dgm:pt>
    <dgm:pt modelId="{906AD325-773F-4949-82E1-2DB1C2A563CF}" type="pres">
      <dgm:prSet presAssocID="{C0306967-9F37-40DA-83A7-88A62A72096A}" presName="childText" presStyleLbl="bgAcc1" presStyleIdx="0" presStyleCnt="3">
        <dgm:presLayoutVars>
          <dgm:bulletEnabled val="1"/>
        </dgm:presLayoutVars>
      </dgm:prSet>
      <dgm:spPr/>
      <dgm:t>
        <a:bodyPr/>
        <a:lstStyle/>
        <a:p>
          <a:endParaRPr lang="en-US"/>
        </a:p>
      </dgm:t>
    </dgm:pt>
    <dgm:pt modelId="{B4B4D9F1-0893-4F9C-8D78-FED42A36B3FC}" type="pres">
      <dgm:prSet presAssocID="{81DBD8FC-8D2B-4692-9D54-964C9A0D6676}" presName="root" presStyleCnt="0"/>
      <dgm:spPr/>
    </dgm:pt>
    <dgm:pt modelId="{84FD5D0D-8286-4906-84BC-6EAE449B2628}" type="pres">
      <dgm:prSet presAssocID="{81DBD8FC-8D2B-4692-9D54-964C9A0D6676}" presName="rootComposite" presStyleCnt="0"/>
      <dgm:spPr/>
    </dgm:pt>
    <dgm:pt modelId="{5C6D3EC0-671E-4416-9FF8-3B5D6F0B1EF3}" type="pres">
      <dgm:prSet presAssocID="{81DBD8FC-8D2B-4692-9D54-964C9A0D6676}" presName="rootText" presStyleLbl="node1" presStyleIdx="1" presStyleCnt="3"/>
      <dgm:spPr/>
      <dgm:t>
        <a:bodyPr/>
        <a:lstStyle/>
        <a:p>
          <a:endParaRPr lang="en-US"/>
        </a:p>
      </dgm:t>
    </dgm:pt>
    <dgm:pt modelId="{B0CA0002-332F-4562-BA27-3E2491C6E93A}" type="pres">
      <dgm:prSet presAssocID="{81DBD8FC-8D2B-4692-9D54-964C9A0D6676}" presName="rootConnector" presStyleLbl="node1" presStyleIdx="1" presStyleCnt="3"/>
      <dgm:spPr/>
      <dgm:t>
        <a:bodyPr/>
        <a:lstStyle/>
        <a:p>
          <a:endParaRPr lang="en-US"/>
        </a:p>
      </dgm:t>
    </dgm:pt>
    <dgm:pt modelId="{CFBD3A6E-6D60-4D3D-825F-6C218B42A0A1}" type="pres">
      <dgm:prSet presAssocID="{81DBD8FC-8D2B-4692-9D54-964C9A0D6676}" presName="childShape" presStyleCnt="0"/>
      <dgm:spPr/>
    </dgm:pt>
    <dgm:pt modelId="{295E5C4A-B424-4199-96F4-48EF8924D554}" type="pres">
      <dgm:prSet presAssocID="{AA1F3E30-6506-455C-85B5-0773CFADD1E9}" presName="Name13" presStyleLbl="parChTrans1D2" presStyleIdx="1" presStyleCnt="3"/>
      <dgm:spPr/>
      <dgm:t>
        <a:bodyPr/>
        <a:lstStyle/>
        <a:p>
          <a:endParaRPr lang="en-US"/>
        </a:p>
      </dgm:t>
    </dgm:pt>
    <dgm:pt modelId="{DDB98C01-FFD0-4E66-AD2B-B378920A3C7C}" type="pres">
      <dgm:prSet presAssocID="{9CCFFDFF-431C-44EB-821A-2A07429004B0}" presName="childText" presStyleLbl="bgAcc1" presStyleIdx="1" presStyleCnt="3">
        <dgm:presLayoutVars>
          <dgm:bulletEnabled val="1"/>
        </dgm:presLayoutVars>
      </dgm:prSet>
      <dgm:spPr/>
      <dgm:t>
        <a:bodyPr/>
        <a:lstStyle/>
        <a:p>
          <a:endParaRPr lang="en-US"/>
        </a:p>
      </dgm:t>
    </dgm:pt>
    <dgm:pt modelId="{4BE1C7F3-A0D2-4BD3-A696-6342269EED4B}" type="pres">
      <dgm:prSet presAssocID="{1E1289B6-EB05-4755-83D3-30A123EF9711}" presName="root" presStyleCnt="0"/>
      <dgm:spPr/>
    </dgm:pt>
    <dgm:pt modelId="{EC1FC912-AC7C-4A84-A370-B2FB5DA85654}" type="pres">
      <dgm:prSet presAssocID="{1E1289B6-EB05-4755-83D3-30A123EF9711}" presName="rootComposite" presStyleCnt="0"/>
      <dgm:spPr/>
    </dgm:pt>
    <dgm:pt modelId="{057EDF39-F92C-467B-BBC2-3F4E0F8FF177}" type="pres">
      <dgm:prSet presAssocID="{1E1289B6-EB05-4755-83D3-30A123EF9711}" presName="rootText" presStyleLbl="node1" presStyleIdx="2" presStyleCnt="3"/>
      <dgm:spPr/>
      <dgm:t>
        <a:bodyPr/>
        <a:lstStyle/>
        <a:p>
          <a:endParaRPr lang="en-US"/>
        </a:p>
      </dgm:t>
    </dgm:pt>
    <dgm:pt modelId="{95571796-51C8-4CC7-BF10-33F276478AED}" type="pres">
      <dgm:prSet presAssocID="{1E1289B6-EB05-4755-83D3-30A123EF9711}" presName="rootConnector" presStyleLbl="node1" presStyleIdx="2" presStyleCnt="3"/>
      <dgm:spPr/>
      <dgm:t>
        <a:bodyPr/>
        <a:lstStyle/>
        <a:p>
          <a:endParaRPr lang="en-US"/>
        </a:p>
      </dgm:t>
    </dgm:pt>
    <dgm:pt modelId="{2EA70BC9-9365-48A5-A11D-23234F1262CF}" type="pres">
      <dgm:prSet presAssocID="{1E1289B6-EB05-4755-83D3-30A123EF9711}" presName="childShape" presStyleCnt="0"/>
      <dgm:spPr/>
    </dgm:pt>
    <dgm:pt modelId="{DD406CAC-ABBA-49F9-ACDB-208B198FBF4F}" type="pres">
      <dgm:prSet presAssocID="{98D04635-9F5C-4858-976E-EA7295A68277}" presName="Name13" presStyleLbl="parChTrans1D2" presStyleIdx="2" presStyleCnt="3"/>
      <dgm:spPr/>
      <dgm:t>
        <a:bodyPr/>
        <a:lstStyle/>
        <a:p>
          <a:endParaRPr lang="en-US"/>
        </a:p>
      </dgm:t>
    </dgm:pt>
    <dgm:pt modelId="{87D9091E-7409-4531-A0DA-C469027B920D}" type="pres">
      <dgm:prSet presAssocID="{A3F10099-7BE8-492A-AB62-37F05F35276D}" presName="childText" presStyleLbl="bgAcc1" presStyleIdx="2" presStyleCnt="3">
        <dgm:presLayoutVars>
          <dgm:bulletEnabled val="1"/>
        </dgm:presLayoutVars>
      </dgm:prSet>
      <dgm:spPr/>
      <dgm:t>
        <a:bodyPr/>
        <a:lstStyle/>
        <a:p>
          <a:endParaRPr lang="en-US"/>
        </a:p>
      </dgm:t>
    </dgm:pt>
  </dgm:ptLst>
  <dgm:cxnLst>
    <dgm:cxn modelId="{29572DC7-18C2-4019-87DB-76CE94598E91}" srcId="{9BA5C852-E703-433F-A4FB-F93576795A7E}" destId="{1E1289B6-EB05-4755-83D3-30A123EF9711}" srcOrd="2" destOrd="0" parTransId="{12A9519B-8FA7-4788-8E9A-A2FDEDEC563D}" sibTransId="{657CD1FB-7341-4881-AAAF-22A3339E864F}"/>
    <dgm:cxn modelId="{3313735A-0B7B-42BC-A90B-4A531846AD7F}" type="presOf" srcId="{81DBD8FC-8D2B-4692-9D54-964C9A0D6676}" destId="{B0CA0002-332F-4562-BA27-3E2491C6E93A}" srcOrd="1" destOrd="0" presId="urn:microsoft.com/office/officeart/2005/8/layout/hierarchy3"/>
    <dgm:cxn modelId="{76EC72BD-0F61-41CA-8B24-9DF759720A98}" srcId="{9BA5C852-E703-433F-A4FB-F93576795A7E}" destId="{0689FFC1-8EAA-4913-987F-90722DFC5141}" srcOrd="0" destOrd="0" parTransId="{97E0F230-65AE-493A-B5A6-56460624C829}" sibTransId="{5891F6D2-4C18-403D-9970-F2A9BAECA62D}"/>
    <dgm:cxn modelId="{01C63209-8561-404C-AE02-8B52EBBC658D}" srcId="{1E1289B6-EB05-4755-83D3-30A123EF9711}" destId="{A3F10099-7BE8-492A-AB62-37F05F35276D}" srcOrd="0" destOrd="0" parTransId="{98D04635-9F5C-4858-976E-EA7295A68277}" sibTransId="{13B7120B-6EAA-4CA2-8975-C02DD00FD8F9}"/>
    <dgm:cxn modelId="{CBCF806F-D42C-47E6-A602-6FD225F91758}" type="presOf" srcId="{1E1289B6-EB05-4755-83D3-30A123EF9711}" destId="{95571796-51C8-4CC7-BF10-33F276478AED}" srcOrd="1" destOrd="0" presId="urn:microsoft.com/office/officeart/2005/8/layout/hierarchy3"/>
    <dgm:cxn modelId="{50FB2592-A91C-4A2F-A038-BBA747393344}" type="presOf" srcId="{A3F10099-7BE8-492A-AB62-37F05F35276D}" destId="{87D9091E-7409-4531-A0DA-C469027B920D}" srcOrd="0" destOrd="0" presId="urn:microsoft.com/office/officeart/2005/8/layout/hierarchy3"/>
    <dgm:cxn modelId="{97B6E52D-4D1F-47E5-B301-A49F3A8B0F1F}" type="presOf" srcId="{C0306967-9F37-40DA-83A7-88A62A72096A}" destId="{906AD325-773F-4949-82E1-2DB1C2A563CF}" srcOrd="0" destOrd="0" presId="urn:microsoft.com/office/officeart/2005/8/layout/hierarchy3"/>
    <dgm:cxn modelId="{2C4C8FB4-D3B8-48A2-8EE9-FE7E60DDF06F}" type="presOf" srcId="{0689FFC1-8EAA-4913-987F-90722DFC5141}" destId="{2A391203-6B08-4B70-BF42-A72734CB0DA7}" srcOrd="1" destOrd="0" presId="urn:microsoft.com/office/officeart/2005/8/layout/hierarchy3"/>
    <dgm:cxn modelId="{4CD700C5-C292-4191-A44C-F9A5058FFCF6}" type="presOf" srcId="{AA1F3E30-6506-455C-85B5-0773CFADD1E9}" destId="{295E5C4A-B424-4199-96F4-48EF8924D554}" srcOrd="0" destOrd="0" presId="urn:microsoft.com/office/officeart/2005/8/layout/hierarchy3"/>
    <dgm:cxn modelId="{545734E9-66ED-4871-9EF5-68C1FF0283C5}" type="presOf" srcId="{1E1289B6-EB05-4755-83D3-30A123EF9711}" destId="{057EDF39-F92C-467B-BBC2-3F4E0F8FF177}" srcOrd="0" destOrd="0" presId="urn:microsoft.com/office/officeart/2005/8/layout/hierarchy3"/>
    <dgm:cxn modelId="{7D9F557E-B334-4647-83DD-478D271B59B0}" type="presOf" srcId="{9BA5C852-E703-433F-A4FB-F93576795A7E}" destId="{6E662B2A-EB08-4160-A22F-5482A398A13D}" srcOrd="0" destOrd="0" presId="urn:microsoft.com/office/officeart/2005/8/layout/hierarchy3"/>
    <dgm:cxn modelId="{7249F1B4-E3DD-4AD4-A229-56EAC989EB48}" srcId="{81DBD8FC-8D2B-4692-9D54-964C9A0D6676}" destId="{9CCFFDFF-431C-44EB-821A-2A07429004B0}" srcOrd="0" destOrd="0" parTransId="{AA1F3E30-6506-455C-85B5-0773CFADD1E9}" sibTransId="{208C1256-1909-43BF-92A5-3DC59C4A1B4A}"/>
    <dgm:cxn modelId="{98FB6159-D558-44B1-8326-BFB16769121E}" srcId="{9BA5C852-E703-433F-A4FB-F93576795A7E}" destId="{81DBD8FC-8D2B-4692-9D54-964C9A0D6676}" srcOrd="1" destOrd="0" parTransId="{52EE9CEA-47CF-4A0B-AA2D-949B89C8132D}" sibTransId="{DF391947-7A6A-453A-8AC4-BDACADCCBA5B}"/>
    <dgm:cxn modelId="{62CBD09F-3219-408E-A0F1-C7D5E1E1A0CA}" type="presOf" srcId="{98D04635-9F5C-4858-976E-EA7295A68277}" destId="{DD406CAC-ABBA-49F9-ACDB-208B198FBF4F}" srcOrd="0" destOrd="0" presId="urn:microsoft.com/office/officeart/2005/8/layout/hierarchy3"/>
    <dgm:cxn modelId="{2CEF2DA1-5B22-4F28-A943-84A92052AE02}" type="presOf" srcId="{0689FFC1-8EAA-4913-987F-90722DFC5141}" destId="{05277DDD-1933-44BC-9193-EDA6FF10BBF7}" srcOrd="0" destOrd="0" presId="urn:microsoft.com/office/officeart/2005/8/layout/hierarchy3"/>
    <dgm:cxn modelId="{1AC2D5EB-6737-4F5C-AFC3-83217DB11437}" type="presOf" srcId="{81DBD8FC-8D2B-4692-9D54-964C9A0D6676}" destId="{5C6D3EC0-671E-4416-9FF8-3B5D6F0B1EF3}" srcOrd="0" destOrd="0" presId="urn:microsoft.com/office/officeart/2005/8/layout/hierarchy3"/>
    <dgm:cxn modelId="{15998AFC-0DD7-4F03-84EE-A91F5F2B3406}" srcId="{0689FFC1-8EAA-4913-987F-90722DFC5141}" destId="{C0306967-9F37-40DA-83A7-88A62A72096A}" srcOrd="0" destOrd="0" parTransId="{6969AAB2-52B6-4865-B570-272B63E73CFE}" sibTransId="{C9A25B74-3346-40B5-9773-B15A0DEA1C2A}"/>
    <dgm:cxn modelId="{51430E0F-BB9D-4CF2-85B3-5D4B91FF037F}" type="presOf" srcId="{6969AAB2-52B6-4865-B570-272B63E73CFE}" destId="{CFE5A05F-939E-4475-9D28-BD0B7540EA38}" srcOrd="0" destOrd="0" presId="urn:microsoft.com/office/officeart/2005/8/layout/hierarchy3"/>
    <dgm:cxn modelId="{43BEF80C-852D-4E30-9567-B8C2C19352B5}" type="presOf" srcId="{9CCFFDFF-431C-44EB-821A-2A07429004B0}" destId="{DDB98C01-FFD0-4E66-AD2B-B378920A3C7C}" srcOrd="0" destOrd="0" presId="urn:microsoft.com/office/officeart/2005/8/layout/hierarchy3"/>
    <dgm:cxn modelId="{636170B4-41B7-4862-AFF1-B9DC74C819CE}" type="presParOf" srcId="{6E662B2A-EB08-4160-A22F-5482A398A13D}" destId="{3A9B48DC-5F85-4BF2-939B-C699D4624320}" srcOrd="0" destOrd="0" presId="urn:microsoft.com/office/officeart/2005/8/layout/hierarchy3"/>
    <dgm:cxn modelId="{E8BD29CC-42D7-4E7A-A62D-67A5FBF4F8EB}" type="presParOf" srcId="{3A9B48DC-5F85-4BF2-939B-C699D4624320}" destId="{29B1AD11-2D62-4D0B-8C02-8754D5BFEF61}" srcOrd="0" destOrd="0" presId="urn:microsoft.com/office/officeart/2005/8/layout/hierarchy3"/>
    <dgm:cxn modelId="{24C77A5E-0E0D-4DEC-9241-569B568B576D}" type="presParOf" srcId="{29B1AD11-2D62-4D0B-8C02-8754D5BFEF61}" destId="{05277DDD-1933-44BC-9193-EDA6FF10BBF7}" srcOrd="0" destOrd="0" presId="urn:microsoft.com/office/officeart/2005/8/layout/hierarchy3"/>
    <dgm:cxn modelId="{31E55712-9A90-41C8-930A-2A169BD05C92}" type="presParOf" srcId="{29B1AD11-2D62-4D0B-8C02-8754D5BFEF61}" destId="{2A391203-6B08-4B70-BF42-A72734CB0DA7}" srcOrd="1" destOrd="0" presId="urn:microsoft.com/office/officeart/2005/8/layout/hierarchy3"/>
    <dgm:cxn modelId="{6C8FE3FE-BA2C-40B6-B534-451839190257}" type="presParOf" srcId="{3A9B48DC-5F85-4BF2-939B-C699D4624320}" destId="{4EFFE0F4-9075-4CAE-BF52-7E767F60652B}" srcOrd="1" destOrd="0" presId="urn:microsoft.com/office/officeart/2005/8/layout/hierarchy3"/>
    <dgm:cxn modelId="{1F90F87A-0E11-4D81-B9B6-458640637DDC}" type="presParOf" srcId="{4EFFE0F4-9075-4CAE-BF52-7E767F60652B}" destId="{CFE5A05F-939E-4475-9D28-BD0B7540EA38}" srcOrd="0" destOrd="0" presId="urn:microsoft.com/office/officeart/2005/8/layout/hierarchy3"/>
    <dgm:cxn modelId="{56F15D8F-EF27-47E9-BEC5-80B8277D5CC1}" type="presParOf" srcId="{4EFFE0F4-9075-4CAE-BF52-7E767F60652B}" destId="{906AD325-773F-4949-82E1-2DB1C2A563CF}" srcOrd="1" destOrd="0" presId="urn:microsoft.com/office/officeart/2005/8/layout/hierarchy3"/>
    <dgm:cxn modelId="{412FBA54-1C86-4F2D-953D-15664A904D75}" type="presParOf" srcId="{6E662B2A-EB08-4160-A22F-5482A398A13D}" destId="{B4B4D9F1-0893-4F9C-8D78-FED42A36B3FC}" srcOrd="1" destOrd="0" presId="urn:microsoft.com/office/officeart/2005/8/layout/hierarchy3"/>
    <dgm:cxn modelId="{8EABF0AD-58FF-4FD3-80F3-7DC341B7AC8F}" type="presParOf" srcId="{B4B4D9F1-0893-4F9C-8D78-FED42A36B3FC}" destId="{84FD5D0D-8286-4906-84BC-6EAE449B2628}" srcOrd="0" destOrd="0" presId="urn:microsoft.com/office/officeart/2005/8/layout/hierarchy3"/>
    <dgm:cxn modelId="{F0CD920E-41DE-4EB2-993E-C51476B13815}" type="presParOf" srcId="{84FD5D0D-8286-4906-84BC-6EAE449B2628}" destId="{5C6D3EC0-671E-4416-9FF8-3B5D6F0B1EF3}" srcOrd="0" destOrd="0" presId="urn:microsoft.com/office/officeart/2005/8/layout/hierarchy3"/>
    <dgm:cxn modelId="{81FA51A3-1796-4DD7-9693-15DFDDE422A6}" type="presParOf" srcId="{84FD5D0D-8286-4906-84BC-6EAE449B2628}" destId="{B0CA0002-332F-4562-BA27-3E2491C6E93A}" srcOrd="1" destOrd="0" presId="urn:microsoft.com/office/officeart/2005/8/layout/hierarchy3"/>
    <dgm:cxn modelId="{8AD4BAB0-B8A7-4BCB-BD41-034118CE57E0}" type="presParOf" srcId="{B4B4D9F1-0893-4F9C-8D78-FED42A36B3FC}" destId="{CFBD3A6E-6D60-4D3D-825F-6C218B42A0A1}" srcOrd="1" destOrd="0" presId="urn:microsoft.com/office/officeart/2005/8/layout/hierarchy3"/>
    <dgm:cxn modelId="{DEE2CBAD-34E6-4F74-915C-E58063D1F703}" type="presParOf" srcId="{CFBD3A6E-6D60-4D3D-825F-6C218B42A0A1}" destId="{295E5C4A-B424-4199-96F4-48EF8924D554}" srcOrd="0" destOrd="0" presId="urn:microsoft.com/office/officeart/2005/8/layout/hierarchy3"/>
    <dgm:cxn modelId="{56764E1A-9C04-4608-A472-4A5519BAE5FB}" type="presParOf" srcId="{CFBD3A6E-6D60-4D3D-825F-6C218B42A0A1}" destId="{DDB98C01-FFD0-4E66-AD2B-B378920A3C7C}" srcOrd="1" destOrd="0" presId="urn:microsoft.com/office/officeart/2005/8/layout/hierarchy3"/>
    <dgm:cxn modelId="{85602C40-1289-4B4E-A250-A2AB26A644D1}" type="presParOf" srcId="{6E662B2A-EB08-4160-A22F-5482A398A13D}" destId="{4BE1C7F3-A0D2-4BD3-A696-6342269EED4B}" srcOrd="2" destOrd="0" presId="urn:microsoft.com/office/officeart/2005/8/layout/hierarchy3"/>
    <dgm:cxn modelId="{D06D8E9E-E13A-4AB9-B90C-E89E473EAF7B}" type="presParOf" srcId="{4BE1C7F3-A0D2-4BD3-A696-6342269EED4B}" destId="{EC1FC912-AC7C-4A84-A370-B2FB5DA85654}" srcOrd="0" destOrd="0" presId="urn:microsoft.com/office/officeart/2005/8/layout/hierarchy3"/>
    <dgm:cxn modelId="{0DC925F9-6E58-4442-8115-D2516A4B7BD2}" type="presParOf" srcId="{EC1FC912-AC7C-4A84-A370-B2FB5DA85654}" destId="{057EDF39-F92C-467B-BBC2-3F4E0F8FF177}" srcOrd="0" destOrd="0" presId="urn:microsoft.com/office/officeart/2005/8/layout/hierarchy3"/>
    <dgm:cxn modelId="{A09EE2C5-77DC-40FE-9070-124633F30312}" type="presParOf" srcId="{EC1FC912-AC7C-4A84-A370-B2FB5DA85654}" destId="{95571796-51C8-4CC7-BF10-33F276478AED}" srcOrd="1" destOrd="0" presId="urn:microsoft.com/office/officeart/2005/8/layout/hierarchy3"/>
    <dgm:cxn modelId="{5DE90BA7-2805-4213-AF33-25D234166617}" type="presParOf" srcId="{4BE1C7F3-A0D2-4BD3-A696-6342269EED4B}" destId="{2EA70BC9-9365-48A5-A11D-23234F1262CF}" srcOrd="1" destOrd="0" presId="urn:microsoft.com/office/officeart/2005/8/layout/hierarchy3"/>
    <dgm:cxn modelId="{292B1A06-E52B-4400-8236-1F82C72E2B6C}" type="presParOf" srcId="{2EA70BC9-9365-48A5-A11D-23234F1262CF}" destId="{DD406CAC-ABBA-49F9-ACDB-208B198FBF4F}" srcOrd="0" destOrd="0" presId="urn:microsoft.com/office/officeart/2005/8/layout/hierarchy3"/>
    <dgm:cxn modelId="{2EC27110-5729-463D-81DE-4EB6CF3EBE36}" type="presParOf" srcId="{2EA70BC9-9365-48A5-A11D-23234F1262CF}" destId="{87D9091E-7409-4531-A0DA-C469027B920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A5C852-E703-433F-A4FB-F93576795A7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689FFC1-8EAA-4913-987F-90722DFC5141}">
      <dgm:prSet phldrT="[Text]"/>
      <dgm:spPr>
        <a:solidFill>
          <a:srgbClr val="FFCB08"/>
        </a:solidFill>
      </dgm:spPr>
      <dgm:t>
        <a:bodyPr/>
        <a:lstStyle/>
        <a:p>
          <a:r>
            <a:rPr lang="en-US" dirty="0"/>
            <a:t>A</a:t>
          </a:r>
        </a:p>
      </dgm:t>
    </dgm:pt>
    <dgm:pt modelId="{97E0F230-65AE-493A-B5A6-56460624C829}" type="parTrans" cxnId="{76EC72BD-0F61-41CA-8B24-9DF759720A98}">
      <dgm:prSet/>
      <dgm:spPr/>
      <dgm:t>
        <a:bodyPr/>
        <a:lstStyle/>
        <a:p>
          <a:endParaRPr lang="en-US"/>
        </a:p>
      </dgm:t>
    </dgm:pt>
    <dgm:pt modelId="{5891F6D2-4C18-403D-9970-F2A9BAECA62D}" type="sibTrans" cxnId="{76EC72BD-0F61-41CA-8B24-9DF759720A98}">
      <dgm:prSet/>
      <dgm:spPr/>
      <dgm:t>
        <a:bodyPr/>
        <a:lstStyle/>
        <a:p>
          <a:endParaRPr lang="en-US"/>
        </a:p>
      </dgm:t>
    </dgm:pt>
    <dgm:pt modelId="{C0306967-9F37-40DA-83A7-88A62A72096A}">
      <dgm:prSet phldrT="[Text]"/>
      <dgm:spPr>
        <a:ln>
          <a:solidFill>
            <a:srgbClr val="FFCB08"/>
          </a:solidFill>
        </a:ln>
      </dgm:spPr>
      <dgm:t>
        <a:bodyPr/>
        <a:lstStyle/>
        <a:p>
          <a:r>
            <a:rPr lang="en-US" dirty="0"/>
            <a:t>Time Period</a:t>
          </a:r>
        </a:p>
      </dgm:t>
    </dgm:pt>
    <dgm:pt modelId="{6969AAB2-52B6-4865-B570-272B63E73CFE}" type="parTrans" cxnId="{15998AFC-0DD7-4F03-84EE-A91F5F2B3406}">
      <dgm:prSet/>
      <dgm:spPr>
        <a:ln>
          <a:solidFill>
            <a:srgbClr val="FFCB08"/>
          </a:solidFill>
        </a:ln>
      </dgm:spPr>
      <dgm:t>
        <a:bodyPr/>
        <a:lstStyle/>
        <a:p>
          <a:endParaRPr lang="en-US"/>
        </a:p>
      </dgm:t>
    </dgm:pt>
    <dgm:pt modelId="{C9A25B74-3346-40B5-9773-B15A0DEA1C2A}" type="sibTrans" cxnId="{15998AFC-0DD7-4F03-84EE-A91F5F2B3406}">
      <dgm:prSet/>
      <dgm:spPr/>
      <dgm:t>
        <a:bodyPr/>
        <a:lstStyle/>
        <a:p>
          <a:endParaRPr lang="en-US"/>
        </a:p>
      </dgm:t>
    </dgm:pt>
    <dgm:pt modelId="{81DBD8FC-8D2B-4692-9D54-964C9A0D6676}">
      <dgm:prSet phldrT="[Text]"/>
      <dgm:spPr/>
      <dgm:t>
        <a:bodyPr/>
        <a:lstStyle/>
        <a:p>
          <a:r>
            <a:rPr lang="en-US" dirty="0"/>
            <a:t>B</a:t>
          </a:r>
        </a:p>
      </dgm:t>
    </dgm:pt>
    <dgm:pt modelId="{52EE9CEA-47CF-4A0B-AA2D-949B89C8132D}" type="parTrans" cxnId="{98FB6159-D558-44B1-8326-BFB16769121E}">
      <dgm:prSet/>
      <dgm:spPr/>
      <dgm:t>
        <a:bodyPr/>
        <a:lstStyle/>
        <a:p>
          <a:endParaRPr lang="en-US"/>
        </a:p>
      </dgm:t>
    </dgm:pt>
    <dgm:pt modelId="{DF391947-7A6A-453A-8AC4-BDACADCCBA5B}" type="sibTrans" cxnId="{98FB6159-D558-44B1-8326-BFB16769121E}">
      <dgm:prSet/>
      <dgm:spPr/>
      <dgm:t>
        <a:bodyPr/>
        <a:lstStyle/>
        <a:p>
          <a:endParaRPr lang="en-US"/>
        </a:p>
      </dgm:t>
    </dgm:pt>
    <dgm:pt modelId="{9CCFFDFF-431C-44EB-821A-2A07429004B0}">
      <dgm:prSet phldrT="[Text]"/>
      <dgm:spPr/>
      <dgm:t>
        <a:bodyPr/>
        <a:lstStyle/>
        <a:p>
          <a:r>
            <a:rPr lang="en-US" dirty="0"/>
            <a:t>Format &amp;Location</a:t>
          </a:r>
        </a:p>
      </dgm:t>
    </dgm:pt>
    <dgm:pt modelId="{AA1F3E30-6506-455C-85B5-0773CFADD1E9}" type="parTrans" cxnId="{7249F1B4-E3DD-4AD4-A229-56EAC989EB48}">
      <dgm:prSet/>
      <dgm:spPr/>
      <dgm:t>
        <a:bodyPr/>
        <a:lstStyle/>
        <a:p>
          <a:endParaRPr lang="en-US"/>
        </a:p>
      </dgm:t>
    </dgm:pt>
    <dgm:pt modelId="{208C1256-1909-43BF-92A5-3DC59C4A1B4A}" type="sibTrans" cxnId="{7249F1B4-E3DD-4AD4-A229-56EAC989EB48}">
      <dgm:prSet/>
      <dgm:spPr/>
      <dgm:t>
        <a:bodyPr/>
        <a:lstStyle/>
        <a:p>
          <a:endParaRPr lang="en-US"/>
        </a:p>
      </dgm:t>
    </dgm:pt>
    <dgm:pt modelId="{12567AC4-57D5-4C09-819B-FB3C386DF7A5}">
      <dgm:prSet phldrT="[Text]"/>
      <dgm:spPr/>
      <dgm:t>
        <a:bodyPr/>
        <a:lstStyle/>
        <a:p>
          <a:r>
            <a:rPr lang="en-US" dirty="0"/>
            <a:t>C</a:t>
          </a:r>
        </a:p>
      </dgm:t>
    </dgm:pt>
    <dgm:pt modelId="{00588D7C-3977-41D4-8CDD-2D78E41D44E2}" type="parTrans" cxnId="{22BE7BE3-5D82-4EDE-B600-50F590123911}">
      <dgm:prSet/>
      <dgm:spPr/>
      <dgm:t>
        <a:bodyPr/>
        <a:lstStyle/>
        <a:p>
          <a:endParaRPr lang="en-US"/>
        </a:p>
      </dgm:t>
    </dgm:pt>
    <dgm:pt modelId="{C86FAB57-F3F5-4BEC-9D56-9756A7E5D12E}" type="sibTrans" cxnId="{22BE7BE3-5D82-4EDE-B600-50F590123911}">
      <dgm:prSet/>
      <dgm:spPr/>
      <dgm:t>
        <a:bodyPr/>
        <a:lstStyle/>
        <a:p>
          <a:endParaRPr lang="en-US"/>
        </a:p>
      </dgm:t>
    </dgm:pt>
    <dgm:pt modelId="{254DD2E2-31F1-46E4-9E6D-0622002048AC}">
      <dgm:prSet phldrT="[Text]"/>
      <dgm:spPr/>
      <dgm:t>
        <a:bodyPr/>
        <a:lstStyle/>
        <a:p>
          <a:r>
            <a:rPr lang="en-US" dirty="0"/>
            <a:t>Use &amp; Ability</a:t>
          </a:r>
        </a:p>
      </dgm:t>
    </dgm:pt>
    <dgm:pt modelId="{28B9860C-BEFD-4C00-B895-DFCB82138A0A}" type="parTrans" cxnId="{25B70C71-0263-4CCA-AAF7-AD809AED8414}">
      <dgm:prSet/>
      <dgm:spPr/>
      <dgm:t>
        <a:bodyPr/>
        <a:lstStyle/>
        <a:p>
          <a:endParaRPr lang="en-US"/>
        </a:p>
      </dgm:t>
    </dgm:pt>
    <dgm:pt modelId="{4C7E17D3-3DC4-45FD-AB00-36E8C7378A5A}" type="sibTrans" cxnId="{25B70C71-0263-4CCA-AAF7-AD809AED8414}">
      <dgm:prSet/>
      <dgm:spPr/>
      <dgm:t>
        <a:bodyPr/>
        <a:lstStyle/>
        <a:p>
          <a:endParaRPr lang="en-US"/>
        </a:p>
      </dgm:t>
    </dgm:pt>
    <dgm:pt modelId="{6E662B2A-EB08-4160-A22F-5482A398A13D}" type="pres">
      <dgm:prSet presAssocID="{9BA5C852-E703-433F-A4FB-F93576795A7E}" presName="diagram" presStyleCnt="0">
        <dgm:presLayoutVars>
          <dgm:chPref val="1"/>
          <dgm:dir/>
          <dgm:animOne val="branch"/>
          <dgm:animLvl val="lvl"/>
          <dgm:resizeHandles/>
        </dgm:presLayoutVars>
      </dgm:prSet>
      <dgm:spPr/>
      <dgm:t>
        <a:bodyPr/>
        <a:lstStyle/>
        <a:p>
          <a:endParaRPr lang="en-US"/>
        </a:p>
      </dgm:t>
    </dgm:pt>
    <dgm:pt modelId="{3A9B48DC-5F85-4BF2-939B-C699D4624320}" type="pres">
      <dgm:prSet presAssocID="{0689FFC1-8EAA-4913-987F-90722DFC5141}" presName="root" presStyleCnt="0"/>
      <dgm:spPr/>
    </dgm:pt>
    <dgm:pt modelId="{29B1AD11-2D62-4D0B-8C02-8754D5BFEF61}" type="pres">
      <dgm:prSet presAssocID="{0689FFC1-8EAA-4913-987F-90722DFC5141}" presName="rootComposite" presStyleCnt="0"/>
      <dgm:spPr/>
    </dgm:pt>
    <dgm:pt modelId="{05277DDD-1933-44BC-9193-EDA6FF10BBF7}" type="pres">
      <dgm:prSet presAssocID="{0689FFC1-8EAA-4913-987F-90722DFC5141}" presName="rootText" presStyleLbl="node1" presStyleIdx="0" presStyleCnt="3" custLinFactNeighborY="12755"/>
      <dgm:spPr/>
      <dgm:t>
        <a:bodyPr/>
        <a:lstStyle/>
        <a:p>
          <a:endParaRPr lang="en-US"/>
        </a:p>
      </dgm:t>
    </dgm:pt>
    <dgm:pt modelId="{2A391203-6B08-4B70-BF42-A72734CB0DA7}" type="pres">
      <dgm:prSet presAssocID="{0689FFC1-8EAA-4913-987F-90722DFC5141}" presName="rootConnector" presStyleLbl="node1" presStyleIdx="0" presStyleCnt="3"/>
      <dgm:spPr/>
      <dgm:t>
        <a:bodyPr/>
        <a:lstStyle/>
        <a:p>
          <a:endParaRPr lang="en-US"/>
        </a:p>
      </dgm:t>
    </dgm:pt>
    <dgm:pt modelId="{4EFFE0F4-9075-4CAE-BF52-7E767F60652B}" type="pres">
      <dgm:prSet presAssocID="{0689FFC1-8EAA-4913-987F-90722DFC5141}" presName="childShape" presStyleCnt="0"/>
      <dgm:spPr/>
    </dgm:pt>
    <dgm:pt modelId="{CFE5A05F-939E-4475-9D28-BD0B7540EA38}" type="pres">
      <dgm:prSet presAssocID="{6969AAB2-52B6-4865-B570-272B63E73CFE}" presName="Name13" presStyleLbl="parChTrans1D2" presStyleIdx="0" presStyleCnt="3"/>
      <dgm:spPr/>
      <dgm:t>
        <a:bodyPr/>
        <a:lstStyle/>
        <a:p>
          <a:endParaRPr lang="en-US"/>
        </a:p>
      </dgm:t>
    </dgm:pt>
    <dgm:pt modelId="{906AD325-773F-4949-82E1-2DB1C2A563CF}" type="pres">
      <dgm:prSet presAssocID="{C0306967-9F37-40DA-83A7-88A62A72096A}" presName="childText" presStyleLbl="bgAcc1" presStyleIdx="0" presStyleCnt="3">
        <dgm:presLayoutVars>
          <dgm:bulletEnabled val="1"/>
        </dgm:presLayoutVars>
      </dgm:prSet>
      <dgm:spPr/>
      <dgm:t>
        <a:bodyPr/>
        <a:lstStyle/>
        <a:p>
          <a:endParaRPr lang="en-US"/>
        </a:p>
      </dgm:t>
    </dgm:pt>
    <dgm:pt modelId="{B4B4D9F1-0893-4F9C-8D78-FED42A36B3FC}" type="pres">
      <dgm:prSet presAssocID="{81DBD8FC-8D2B-4692-9D54-964C9A0D6676}" presName="root" presStyleCnt="0"/>
      <dgm:spPr/>
    </dgm:pt>
    <dgm:pt modelId="{84FD5D0D-8286-4906-84BC-6EAE449B2628}" type="pres">
      <dgm:prSet presAssocID="{81DBD8FC-8D2B-4692-9D54-964C9A0D6676}" presName="rootComposite" presStyleCnt="0"/>
      <dgm:spPr/>
    </dgm:pt>
    <dgm:pt modelId="{5C6D3EC0-671E-4416-9FF8-3B5D6F0B1EF3}" type="pres">
      <dgm:prSet presAssocID="{81DBD8FC-8D2B-4692-9D54-964C9A0D6676}" presName="rootText" presStyleLbl="node1" presStyleIdx="1" presStyleCnt="3"/>
      <dgm:spPr/>
      <dgm:t>
        <a:bodyPr/>
        <a:lstStyle/>
        <a:p>
          <a:endParaRPr lang="en-US"/>
        </a:p>
      </dgm:t>
    </dgm:pt>
    <dgm:pt modelId="{B0CA0002-332F-4562-BA27-3E2491C6E93A}" type="pres">
      <dgm:prSet presAssocID="{81DBD8FC-8D2B-4692-9D54-964C9A0D6676}" presName="rootConnector" presStyleLbl="node1" presStyleIdx="1" presStyleCnt="3"/>
      <dgm:spPr/>
      <dgm:t>
        <a:bodyPr/>
        <a:lstStyle/>
        <a:p>
          <a:endParaRPr lang="en-US"/>
        </a:p>
      </dgm:t>
    </dgm:pt>
    <dgm:pt modelId="{CFBD3A6E-6D60-4D3D-825F-6C218B42A0A1}" type="pres">
      <dgm:prSet presAssocID="{81DBD8FC-8D2B-4692-9D54-964C9A0D6676}" presName="childShape" presStyleCnt="0"/>
      <dgm:spPr/>
    </dgm:pt>
    <dgm:pt modelId="{295E5C4A-B424-4199-96F4-48EF8924D554}" type="pres">
      <dgm:prSet presAssocID="{AA1F3E30-6506-455C-85B5-0773CFADD1E9}" presName="Name13" presStyleLbl="parChTrans1D2" presStyleIdx="1" presStyleCnt="3"/>
      <dgm:spPr/>
      <dgm:t>
        <a:bodyPr/>
        <a:lstStyle/>
        <a:p>
          <a:endParaRPr lang="en-US"/>
        </a:p>
      </dgm:t>
    </dgm:pt>
    <dgm:pt modelId="{DDB98C01-FFD0-4E66-AD2B-B378920A3C7C}" type="pres">
      <dgm:prSet presAssocID="{9CCFFDFF-431C-44EB-821A-2A07429004B0}" presName="childText" presStyleLbl="bgAcc1" presStyleIdx="1" presStyleCnt="3">
        <dgm:presLayoutVars>
          <dgm:bulletEnabled val="1"/>
        </dgm:presLayoutVars>
      </dgm:prSet>
      <dgm:spPr/>
      <dgm:t>
        <a:bodyPr/>
        <a:lstStyle/>
        <a:p>
          <a:endParaRPr lang="en-US"/>
        </a:p>
      </dgm:t>
    </dgm:pt>
    <dgm:pt modelId="{A349AF48-B980-45D7-96C4-B861DE2B7922}" type="pres">
      <dgm:prSet presAssocID="{12567AC4-57D5-4C09-819B-FB3C386DF7A5}" presName="root" presStyleCnt="0"/>
      <dgm:spPr/>
    </dgm:pt>
    <dgm:pt modelId="{801DCE6F-A66C-4EBB-BA65-34090E9D780D}" type="pres">
      <dgm:prSet presAssocID="{12567AC4-57D5-4C09-819B-FB3C386DF7A5}" presName="rootComposite" presStyleCnt="0"/>
      <dgm:spPr/>
    </dgm:pt>
    <dgm:pt modelId="{91A26E7F-8E55-430A-83B8-787BD649AD2B}" type="pres">
      <dgm:prSet presAssocID="{12567AC4-57D5-4C09-819B-FB3C386DF7A5}" presName="rootText" presStyleLbl="node1" presStyleIdx="2" presStyleCnt="3"/>
      <dgm:spPr/>
      <dgm:t>
        <a:bodyPr/>
        <a:lstStyle/>
        <a:p>
          <a:endParaRPr lang="en-US"/>
        </a:p>
      </dgm:t>
    </dgm:pt>
    <dgm:pt modelId="{5D4D599B-AA1B-4880-8999-99BC4FF159A1}" type="pres">
      <dgm:prSet presAssocID="{12567AC4-57D5-4C09-819B-FB3C386DF7A5}" presName="rootConnector" presStyleLbl="node1" presStyleIdx="2" presStyleCnt="3"/>
      <dgm:spPr/>
      <dgm:t>
        <a:bodyPr/>
        <a:lstStyle/>
        <a:p>
          <a:endParaRPr lang="en-US"/>
        </a:p>
      </dgm:t>
    </dgm:pt>
    <dgm:pt modelId="{044C960B-D92C-432C-BA4E-E7DCF251DBA9}" type="pres">
      <dgm:prSet presAssocID="{12567AC4-57D5-4C09-819B-FB3C386DF7A5}" presName="childShape" presStyleCnt="0"/>
      <dgm:spPr/>
    </dgm:pt>
    <dgm:pt modelId="{9DD7FE0E-734C-4776-8364-C1E3183FF982}" type="pres">
      <dgm:prSet presAssocID="{28B9860C-BEFD-4C00-B895-DFCB82138A0A}" presName="Name13" presStyleLbl="parChTrans1D2" presStyleIdx="2" presStyleCnt="3"/>
      <dgm:spPr/>
      <dgm:t>
        <a:bodyPr/>
        <a:lstStyle/>
        <a:p>
          <a:endParaRPr lang="en-US"/>
        </a:p>
      </dgm:t>
    </dgm:pt>
    <dgm:pt modelId="{4A8990F6-93D6-4BDF-94E0-51822EA24AF4}" type="pres">
      <dgm:prSet presAssocID="{254DD2E2-31F1-46E4-9E6D-0622002048AC}" presName="childText" presStyleLbl="bgAcc1" presStyleIdx="2" presStyleCnt="3">
        <dgm:presLayoutVars>
          <dgm:bulletEnabled val="1"/>
        </dgm:presLayoutVars>
      </dgm:prSet>
      <dgm:spPr/>
      <dgm:t>
        <a:bodyPr/>
        <a:lstStyle/>
        <a:p>
          <a:endParaRPr lang="en-US"/>
        </a:p>
      </dgm:t>
    </dgm:pt>
  </dgm:ptLst>
  <dgm:cxnLst>
    <dgm:cxn modelId="{76EC72BD-0F61-41CA-8B24-9DF759720A98}" srcId="{9BA5C852-E703-433F-A4FB-F93576795A7E}" destId="{0689FFC1-8EAA-4913-987F-90722DFC5141}" srcOrd="0" destOrd="0" parTransId="{97E0F230-65AE-493A-B5A6-56460624C829}" sibTransId="{5891F6D2-4C18-403D-9970-F2A9BAECA62D}"/>
    <dgm:cxn modelId="{5C8389FB-DAA9-46B3-BCA4-C3C8B3887333}" type="presOf" srcId="{C0306967-9F37-40DA-83A7-88A62A72096A}" destId="{906AD325-773F-4949-82E1-2DB1C2A563CF}" srcOrd="0" destOrd="0" presId="urn:microsoft.com/office/officeart/2005/8/layout/hierarchy3"/>
    <dgm:cxn modelId="{FC282F0E-245C-4EDF-9AA1-6B82ECE026EE}" type="presOf" srcId="{0689FFC1-8EAA-4913-987F-90722DFC5141}" destId="{2A391203-6B08-4B70-BF42-A72734CB0DA7}" srcOrd="1" destOrd="0" presId="urn:microsoft.com/office/officeart/2005/8/layout/hierarchy3"/>
    <dgm:cxn modelId="{14963524-5C01-4BB9-B159-BF95BB73079B}" type="presOf" srcId="{AA1F3E30-6506-455C-85B5-0773CFADD1E9}" destId="{295E5C4A-B424-4199-96F4-48EF8924D554}" srcOrd="0" destOrd="0" presId="urn:microsoft.com/office/officeart/2005/8/layout/hierarchy3"/>
    <dgm:cxn modelId="{F4B0D2F8-3ECC-4F12-B941-B086739BA7BD}" type="presOf" srcId="{9BA5C852-E703-433F-A4FB-F93576795A7E}" destId="{6E662B2A-EB08-4160-A22F-5482A398A13D}" srcOrd="0" destOrd="0" presId="urn:microsoft.com/office/officeart/2005/8/layout/hierarchy3"/>
    <dgm:cxn modelId="{22BE7BE3-5D82-4EDE-B600-50F590123911}" srcId="{9BA5C852-E703-433F-A4FB-F93576795A7E}" destId="{12567AC4-57D5-4C09-819B-FB3C386DF7A5}" srcOrd="2" destOrd="0" parTransId="{00588D7C-3977-41D4-8CDD-2D78E41D44E2}" sibTransId="{C86FAB57-F3F5-4BEC-9D56-9756A7E5D12E}"/>
    <dgm:cxn modelId="{BFC6D628-A5F0-473D-80E5-35AFCFBCFBD1}" type="presOf" srcId="{9CCFFDFF-431C-44EB-821A-2A07429004B0}" destId="{DDB98C01-FFD0-4E66-AD2B-B378920A3C7C}" srcOrd="0" destOrd="0" presId="urn:microsoft.com/office/officeart/2005/8/layout/hierarchy3"/>
    <dgm:cxn modelId="{7249F1B4-E3DD-4AD4-A229-56EAC989EB48}" srcId="{81DBD8FC-8D2B-4692-9D54-964C9A0D6676}" destId="{9CCFFDFF-431C-44EB-821A-2A07429004B0}" srcOrd="0" destOrd="0" parTransId="{AA1F3E30-6506-455C-85B5-0773CFADD1E9}" sibTransId="{208C1256-1909-43BF-92A5-3DC59C4A1B4A}"/>
    <dgm:cxn modelId="{4E1AF409-B8CE-4AEB-9116-889D63FF39C0}" type="presOf" srcId="{6969AAB2-52B6-4865-B570-272B63E73CFE}" destId="{CFE5A05F-939E-4475-9D28-BD0B7540EA38}" srcOrd="0" destOrd="0" presId="urn:microsoft.com/office/officeart/2005/8/layout/hierarchy3"/>
    <dgm:cxn modelId="{A95CE669-533C-4B4C-B63B-1D6DB7A1E1E5}" type="presOf" srcId="{28B9860C-BEFD-4C00-B895-DFCB82138A0A}" destId="{9DD7FE0E-734C-4776-8364-C1E3183FF982}" srcOrd="0" destOrd="0" presId="urn:microsoft.com/office/officeart/2005/8/layout/hierarchy3"/>
    <dgm:cxn modelId="{15998AFC-0DD7-4F03-84EE-A91F5F2B3406}" srcId="{0689FFC1-8EAA-4913-987F-90722DFC5141}" destId="{C0306967-9F37-40DA-83A7-88A62A72096A}" srcOrd="0" destOrd="0" parTransId="{6969AAB2-52B6-4865-B570-272B63E73CFE}" sibTransId="{C9A25B74-3346-40B5-9773-B15A0DEA1C2A}"/>
    <dgm:cxn modelId="{98FB6159-D558-44B1-8326-BFB16769121E}" srcId="{9BA5C852-E703-433F-A4FB-F93576795A7E}" destId="{81DBD8FC-8D2B-4692-9D54-964C9A0D6676}" srcOrd="1" destOrd="0" parTransId="{52EE9CEA-47CF-4A0B-AA2D-949B89C8132D}" sibTransId="{DF391947-7A6A-453A-8AC4-BDACADCCBA5B}"/>
    <dgm:cxn modelId="{F159D4C6-BCEF-4416-9BAC-6D3E7AE661BF}" type="presOf" srcId="{12567AC4-57D5-4C09-819B-FB3C386DF7A5}" destId="{91A26E7F-8E55-430A-83B8-787BD649AD2B}" srcOrd="0" destOrd="0" presId="urn:microsoft.com/office/officeart/2005/8/layout/hierarchy3"/>
    <dgm:cxn modelId="{25B70C71-0263-4CCA-AAF7-AD809AED8414}" srcId="{12567AC4-57D5-4C09-819B-FB3C386DF7A5}" destId="{254DD2E2-31F1-46E4-9E6D-0622002048AC}" srcOrd="0" destOrd="0" parTransId="{28B9860C-BEFD-4C00-B895-DFCB82138A0A}" sibTransId="{4C7E17D3-3DC4-45FD-AB00-36E8C7378A5A}"/>
    <dgm:cxn modelId="{8C8D0A70-3664-4ED1-A71A-BA7A6E2BBE44}" type="presOf" srcId="{12567AC4-57D5-4C09-819B-FB3C386DF7A5}" destId="{5D4D599B-AA1B-4880-8999-99BC4FF159A1}" srcOrd="1" destOrd="0" presId="urn:microsoft.com/office/officeart/2005/8/layout/hierarchy3"/>
    <dgm:cxn modelId="{BCF70ACE-146C-47B0-AEA2-847C60A0B3E6}" type="presOf" srcId="{0689FFC1-8EAA-4913-987F-90722DFC5141}" destId="{05277DDD-1933-44BC-9193-EDA6FF10BBF7}" srcOrd="0" destOrd="0" presId="urn:microsoft.com/office/officeart/2005/8/layout/hierarchy3"/>
    <dgm:cxn modelId="{08B5859F-021F-41B5-A0DB-3794E598B90B}" type="presOf" srcId="{81DBD8FC-8D2B-4692-9D54-964C9A0D6676}" destId="{5C6D3EC0-671E-4416-9FF8-3B5D6F0B1EF3}" srcOrd="0" destOrd="0" presId="urn:microsoft.com/office/officeart/2005/8/layout/hierarchy3"/>
    <dgm:cxn modelId="{37A527F6-DE70-476F-A6DE-9574F9D328FC}" type="presOf" srcId="{254DD2E2-31F1-46E4-9E6D-0622002048AC}" destId="{4A8990F6-93D6-4BDF-94E0-51822EA24AF4}" srcOrd="0" destOrd="0" presId="urn:microsoft.com/office/officeart/2005/8/layout/hierarchy3"/>
    <dgm:cxn modelId="{39B9BB19-E740-4F65-85F5-EB5ECD3102A9}" type="presOf" srcId="{81DBD8FC-8D2B-4692-9D54-964C9A0D6676}" destId="{B0CA0002-332F-4562-BA27-3E2491C6E93A}" srcOrd="1" destOrd="0" presId="urn:microsoft.com/office/officeart/2005/8/layout/hierarchy3"/>
    <dgm:cxn modelId="{26294AEA-216F-463E-923D-A7EDC0C20C79}" type="presParOf" srcId="{6E662B2A-EB08-4160-A22F-5482A398A13D}" destId="{3A9B48DC-5F85-4BF2-939B-C699D4624320}" srcOrd="0" destOrd="0" presId="urn:microsoft.com/office/officeart/2005/8/layout/hierarchy3"/>
    <dgm:cxn modelId="{05A1A34D-6D38-4F77-99D6-736572898261}" type="presParOf" srcId="{3A9B48DC-5F85-4BF2-939B-C699D4624320}" destId="{29B1AD11-2D62-4D0B-8C02-8754D5BFEF61}" srcOrd="0" destOrd="0" presId="urn:microsoft.com/office/officeart/2005/8/layout/hierarchy3"/>
    <dgm:cxn modelId="{D702B228-A7B3-4E76-BD98-905AB3E57B47}" type="presParOf" srcId="{29B1AD11-2D62-4D0B-8C02-8754D5BFEF61}" destId="{05277DDD-1933-44BC-9193-EDA6FF10BBF7}" srcOrd="0" destOrd="0" presId="urn:microsoft.com/office/officeart/2005/8/layout/hierarchy3"/>
    <dgm:cxn modelId="{6283D0DC-1E51-43B9-BF9C-CF45099450FA}" type="presParOf" srcId="{29B1AD11-2D62-4D0B-8C02-8754D5BFEF61}" destId="{2A391203-6B08-4B70-BF42-A72734CB0DA7}" srcOrd="1" destOrd="0" presId="urn:microsoft.com/office/officeart/2005/8/layout/hierarchy3"/>
    <dgm:cxn modelId="{5EE6FC9E-46EA-46CD-9E31-2BB55FF18366}" type="presParOf" srcId="{3A9B48DC-5F85-4BF2-939B-C699D4624320}" destId="{4EFFE0F4-9075-4CAE-BF52-7E767F60652B}" srcOrd="1" destOrd="0" presId="urn:microsoft.com/office/officeart/2005/8/layout/hierarchy3"/>
    <dgm:cxn modelId="{7869B0B1-CD47-40FC-99B8-05C8733E63B1}" type="presParOf" srcId="{4EFFE0F4-9075-4CAE-BF52-7E767F60652B}" destId="{CFE5A05F-939E-4475-9D28-BD0B7540EA38}" srcOrd="0" destOrd="0" presId="urn:microsoft.com/office/officeart/2005/8/layout/hierarchy3"/>
    <dgm:cxn modelId="{BEA9FE09-CF19-4F66-9AC1-5CC57E1739AF}" type="presParOf" srcId="{4EFFE0F4-9075-4CAE-BF52-7E767F60652B}" destId="{906AD325-773F-4949-82E1-2DB1C2A563CF}" srcOrd="1" destOrd="0" presId="urn:microsoft.com/office/officeart/2005/8/layout/hierarchy3"/>
    <dgm:cxn modelId="{2030F937-4E8D-48F2-9DA0-DAB97F3017CC}" type="presParOf" srcId="{6E662B2A-EB08-4160-A22F-5482A398A13D}" destId="{B4B4D9F1-0893-4F9C-8D78-FED42A36B3FC}" srcOrd="1" destOrd="0" presId="urn:microsoft.com/office/officeart/2005/8/layout/hierarchy3"/>
    <dgm:cxn modelId="{5C7049FD-7E31-46E4-8768-A8E53F963901}" type="presParOf" srcId="{B4B4D9F1-0893-4F9C-8D78-FED42A36B3FC}" destId="{84FD5D0D-8286-4906-84BC-6EAE449B2628}" srcOrd="0" destOrd="0" presId="urn:microsoft.com/office/officeart/2005/8/layout/hierarchy3"/>
    <dgm:cxn modelId="{26ED3105-BAB1-4CA9-867A-15CD0B34B596}" type="presParOf" srcId="{84FD5D0D-8286-4906-84BC-6EAE449B2628}" destId="{5C6D3EC0-671E-4416-9FF8-3B5D6F0B1EF3}" srcOrd="0" destOrd="0" presId="urn:microsoft.com/office/officeart/2005/8/layout/hierarchy3"/>
    <dgm:cxn modelId="{982A60B0-7336-49CB-8C6D-37176F6D38AA}" type="presParOf" srcId="{84FD5D0D-8286-4906-84BC-6EAE449B2628}" destId="{B0CA0002-332F-4562-BA27-3E2491C6E93A}" srcOrd="1" destOrd="0" presId="urn:microsoft.com/office/officeart/2005/8/layout/hierarchy3"/>
    <dgm:cxn modelId="{3FAA82D7-2B37-40BE-AB22-6E6E3F0FED19}" type="presParOf" srcId="{B4B4D9F1-0893-4F9C-8D78-FED42A36B3FC}" destId="{CFBD3A6E-6D60-4D3D-825F-6C218B42A0A1}" srcOrd="1" destOrd="0" presId="urn:microsoft.com/office/officeart/2005/8/layout/hierarchy3"/>
    <dgm:cxn modelId="{85547014-2CB0-4236-A681-E4ADC52344FA}" type="presParOf" srcId="{CFBD3A6E-6D60-4D3D-825F-6C218B42A0A1}" destId="{295E5C4A-B424-4199-96F4-48EF8924D554}" srcOrd="0" destOrd="0" presId="urn:microsoft.com/office/officeart/2005/8/layout/hierarchy3"/>
    <dgm:cxn modelId="{C868D810-982B-4683-83EF-DF0CFD768485}" type="presParOf" srcId="{CFBD3A6E-6D60-4D3D-825F-6C218B42A0A1}" destId="{DDB98C01-FFD0-4E66-AD2B-B378920A3C7C}" srcOrd="1" destOrd="0" presId="urn:microsoft.com/office/officeart/2005/8/layout/hierarchy3"/>
    <dgm:cxn modelId="{4A675A68-BF5A-42C9-A818-937022910B3A}" type="presParOf" srcId="{6E662B2A-EB08-4160-A22F-5482A398A13D}" destId="{A349AF48-B980-45D7-96C4-B861DE2B7922}" srcOrd="2" destOrd="0" presId="urn:microsoft.com/office/officeart/2005/8/layout/hierarchy3"/>
    <dgm:cxn modelId="{4C7FFBE8-7A04-4F52-8641-96EBB955D526}" type="presParOf" srcId="{A349AF48-B980-45D7-96C4-B861DE2B7922}" destId="{801DCE6F-A66C-4EBB-BA65-34090E9D780D}" srcOrd="0" destOrd="0" presId="urn:microsoft.com/office/officeart/2005/8/layout/hierarchy3"/>
    <dgm:cxn modelId="{6D903107-B5AC-4905-9C6B-2E68F3E4256E}" type="presParOf" srcId="{801DCE6F-A66C-4EBB-BA65-34090E9D780D}" destId="{91A26E7F-8E55-430A-83B8-787BD649AD2B}" srcOrd="0" destOrd="0" presId="urn:microsoft.com/office/officeart/2005/8/layout/hierarchy3"/>
    <dgm:cxn modelId="{39FC60C0-CFFE-4605-BEB5-2268B1F66D64}" type="presParOf" srcId="{801DCE6F-A66C-4EBB-BA65-34090E9D780D}" destId="{5D4D599B-AA1B-4880-8999-99BC4FF159A1}" srcOrd="1" destOrd="0" presId="urn:microsoft.com/office/officeart/2005/8/layout/hierarchy3"/>
    <dgm:cxn modelId="{9C695C74-629C-45F8-A0EF-F1D5E9CFDB65}" type="presParOf" srcId="{A349AF48-B980-45D7-96C4-B861DE2B7922}" destId="{044C960B-D92C-432C-BA4E-E7DCF251DBA9}" srcOrd="1" destOrd="0" presId="urn:microsoft.com/office/officeart/2005/8/layout/hierarchy3"/>
    <dgm:cxn modelId="{AC48D5BE-AE12-4554-A83C-9E47932937E7}" type="presParOf" srcId="{044C960B-D92C-432C-BA4E-E7DCF251DBA9}" destId="{9DD7FE0E-734C-4776-8364-C1E3183FF982}" srcOrd="0" destOrd="0" presId="urn:microsoft.com/office/officeart/2005/8/layout/hierarchy3"/>
    <dgm:cxn modelId="{F1327A95-BAA0-49ED-B8DB-CE4C4A2EB306}" type="presParOf" srcId="{044C960B-D92C-432C-BA4E-E7DCF251DBA9}" destId="{4A8990F6-93D6-4BDF-94E0-51822EA24AF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A5C852-E703-433F-A4FB-F93576795A7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689FFC1-8EAA-4913-987F-90722DFC5141}">
      <dgm:prSet phldrT="[Text]"/>
      <dgm:spPr>
        <a:solidFill>
          <a:srgbClr val="FFCB08"/>
        </a:solidFill>
      </dgm:spPr>
      <dgm:t>
        <a:bodyPr/>
        <a:lstStyle/>
        <a:p>
          <a:r>
            <a:rPr lang="en-US" dirty="0"/>
            <a:t>A</a:t>
          </a:r>
        </a:p>
      </dgm:t>
    </dgm:pt>
    <dgm:pt modelId="{97E0F230-65AE-493A-B5A6-56460624C829}" type="parTrans" cxnId="{76EC72BD-0F61-41CA-8B24-9DF759720A98}">
      <dgm:prSet/>
      <dgm:spPr/>
      <dgm:t>
        <a:bodyPr/>
        <a:lstStyle/>
        <a:p>
          <a:endParaRPr lang="en-US"/>
        </a:p>
      </dgm:t>
    </dgm:pt>
    <dgm:pt modelId="{5891F6D2-4C18-403D-9970-F2A9BAECA62D}" type="sibTrans" cxnId="{76EC72BD-0F61-41CA-8B24-9DF759720A98}">
      <dgm:prSet/>
      <dgm:spPr/>
      <dgm:t>
        <a:bodyPr/>
        <a:lstStyle/>
        <a:p>
          <a:endParaRPr lang="en-US"/>
        </a:p>
      </dgm:t>
    </dgm:pt>
    <dgm:pt modelId="{C0306967-9F37-40DA-83A7-88A62A72096A}">
      <dgm:prSet phldrT="[Text]"/>
      <dgm:spPr>
        <a:ln>
          <a:solidFill>
            <a:srgbClr val="FFCB08"/>
          </a:solidFill>
        </a:ln>
      </dgm:spPr>
      <dgm:t>
        <a:bodyPr/>
        <a:lstStyle/>
        <a:p>
          <a:r>
            <a:rPr lang="en-US" dirty="0"/>
            <a:t>Time Period</a:t>
          </a:r>
        </a:p>
      </dgm:t>
    </dgm:pt>
    <dgm:pt modelId="{6969AAB2-52B6-4865-B570-272B63E73CFE}" type="parTrans" cxnId="{15998AFC-0DD7-4F03-84EE-A91F5F2B3406}">
      <dgm:prSet/>
      <dgm:spPr>
        <a:ln>
          <a:solidFill>
            <a:srgbClr val="FFCB08"/>
          </a:solidFill>
        </a:ln>
      </dgm:spPr>
      <dgm:t>
        <a:bodyPr/>
        <a:lstStyle/>
        <a:p>
          <a:endParaRPr lang="en-US"/>
        </a:p>
      </dgm:t>
    </dgm:pt>
    <dgm:pt modelId="{C9A25B74-3346-40B5-9773-B15A0DEA1C2A}" type="sibTrans" cxnId="{15998AFC-0DD7-4F03-84EE-A91F5F2B3406}">
      <dgm:prSet/>
      <dgm:spPr/>
      <dgm:t>
        <a:bodyPr/>
        <a:lstStyle/>
        <a:p>
          <a:endParaRPr lang="en-US"/>
        </a:p>
      </dgm:t>
    </dgm:pt>
    <dgm:pt modelId="{81DBD8FC-8D2B-4692-9D54-964C9A0D6676}">
      <dgm:prSet phldrT="[Text]"/>
      <dgm:spPr/>
      <dgm:t>
        <a:bodyPr/>
        <a:lstStyle/>
        <a:p>
          <a:r>
            <a:rPr lang="en-US" dirty="0"/>
            <a:t>B</a:t>
          </a:r>
        </a:p>
      </dgm:t>
    </dgm:pt>
    <dgm:pt modelId="{52EE9CEA-47CF-4A0B-AA2D-949B89C8132D}" type="parTrans" cxnId="{98FB6159-D558-44B1-8326-BFB16769121E}">
      <dgm:prSet/>
      <dgm:spPr/>
      <dgm:t>
        <a:bodyPr/>
        <a:lstStyle/>
        <a:p>
          <a:endParaRPr lang="en-US"/>
        </a:p>
      </dgm:t>
    </dgm:pt>
    <dgm:pt modelId="{DF391947-7A6A-453A-8AC4-BDACADCCBA5B}" type="sibTrans" cxnId="{98FB6159-D558-44B1-8326-BFB16769121E}">
      <dgm:prSet/>
      <dgm:spPr/>
      <dgm:t>
        <a:bodyPr/>
        <a:lstStyle/>
        <a:p>
          <a:endParaRPr lang="en-US"/>
        </a:p>
      </dgm:t>
    </dgm:pt>
    <dgm:pt modelId="{9CCFFDFF-431C-44EB-821A-2A07429004B0}">
      <dgm:prSet phldrT="[Text]"/>
      <dgm:spPr/>
      <dgm:t>
        <a:bodyPr/>
        <a:lstStyle/>
        <a:p>
          <a:r>
            <a:rPr lang="en-US" dirty="0"/>
            <a:t>Format &amp;Location</a:t>
          </a:r>
        </a:p>
      </dgm:t>
    </dgm:pt>
    <dgm:pt modelId="{AA1F3E30-6506-455C-85B5-0773CFADD1E9}" type="parTrans" cxnId="{7249F1B4-E3DD-4AD4-A229-56EAC989EB48}">
      <dgm:prSet/>
      <dgm:spPr/>
      <dgm:t>
        <a:bodyPr/>
        <a:lstStyle/>
        <a:p>
          <a:endParaRPr lang="en-US"/>
        </a:p>
      </dgm:t>
    </dgm:pt>
    <dgm:pt modelId="{208C1256-1909-43BF-92A5-3DC59C4A1B4A}" type="sibTrans" cxnId="{7249F1B4-E3DD-4AD4-A229-56EAC989EB48}">
      <dgm:prSet/>
      <dgm:spPr/>
      <dgm:t>
        <a:bodyPr/>
        <a:lstStyle/>
        <a:p>
          <a:endParaRPr lang="en-US"/>
        </a:p>
      </dgm:t>
    </dgm:pt>
    <dgm:pt modelId="{12567AC4-57D5-4C09-819B-FB3C386DF7A5}">
      <dgm:prSet phldrT="[Text]"/>
      <dgm:spPr/>
      <dgm:t>
        <a:bodyPr/>
        <a:lstStyle/>
        <a:p>
          <a:r>
            <a:rPr lang="en-US" dirty="0"/>
            <a:t>C</a:t>
          </a:r>
        </a:p>
      </dgm:t>
    </dgm:pt>
    <dgm:pt modelId="{00588D7C-3977-41D4-8CDD-2D78E41D44E2}" type="parTrans" cxnId="{22BE7BE3-5D82-4EDE-B600-50F590123911}">
      <dgm:prSet/>
      <dgm:spPr/>
      <dgm:t>
        <a:bodyPr/>
        <a:lstStyle/>
        <a:p>
          <a:endParaRPr lang="en-US"/>
        </a:p>
      </dgm:t>
    </dgm:pt>
    <dgm:pt modelId="{C86FAB57-F3F5-4BEC-9D56-9756A7E5D12E}" type="sibTrans" cxnId="{22BE7BE3-5D82-4EDE-B600-50F590123911}">
      <dgm:prSet/>
      <dgm:spPr/>
      <dgm:t>
        <a:bodyPr/>
        <a:lstStyle/>
        <a:p>
          <a:endParaRPr lang="en-US"/>
        </a:p>
      </dgm:t>
    </dgm:pt>
    <dgm:pt modelId="{254DD2E2-31F1-46E4-9E6D-0622002048AC}">
      <dgm:prSet phldrT="[Text]"/>
      <dgm:spPr/>
      <dgm:t>
        <a:bodyPr/>
        <a:lstStyle/>
        <a:p>
          <a:r>
            <a:rPr lang="en-US" dirty="0"/>
            <a:t>Use &amp; Ability</a:t>
          </a:r>
        </a:p>
      </dgm:t>
    </dgm:pt>
    <dgm:pt modelId="{28B9860C-BEFD-4C00-B895-DFCB82138A0A}" type="parTrans" cxnId="{25B70C71-0263-4CCA-AAF7-AD809AED8414}">
      <dgm:prSet/>
      <dgm:spPr/>
      <dgm:t>
        <a:bodyPr/>
        <a:lstStyle/>
        <a:p>
          <a:endParaRPr lang="en-US"/>
        </a:p>
      </dgm:t>
    </dgm:pt>
    <dgm:pt modelId="{4C7E17D3-3DC4-45FD-AB00-36E8C7378A5A}" type="sibTrans" cxnId="{25B70C71-0263-4CCA-AAF7-AD809AED8414}">
      <dgm:prSet/>
      <dgm:spPr/>
      <dgm:t>
        <a:bodyPr/>
        <a:lstStyle/>
        <a:p>
          <a:endParaRPr lang="en-US"/>
        </a:p>
      </dgm:t>
    </dgm:pt>
    <dgm:pt modelId="{6E662B2A-EB08-4160-A22F-5482A398A13D}" type="pres">
      <dgm:prSet presAssocID="{9BA5C852-E703-433F-A4FB-F93576795A7E}" presName="diagram" presStyleCnt="0">
        <dgm:presLayoutVars>
          <dgm:chPref val="1"/>
          <dgm:dir/>
          <dgm:animOne val="branch"/>
          <dgm:animLvl val="lvl"/>
          <dgm:resizeHandles/>
        </dgm:presLayoutVars>
      </dgm:prSet>
      <dgm:spPr/>
      <dgm:t>
        <a:bodyPr/>
        <a:lstStyle/>
        <a:p>
          <a:endParaRPr lang="en-US"/>
        </a:p>
      </dgm:t>
    </dgm:pt>
    <dgm:pt modelId="{3A9B48DC-5F85-4BF2-939B-C699D4624320}" type="pres">
      <dgm:prSet presAssocID="{0689FFC1-8EAA-4913-987F-90722DFC5141}" presName="root" presStyleCnt="0"/>
      <dgm:spPr/>
    </dgm:pt>
    <dgm:pt modelId="{29B1AD11-2D62-4D0B-8C02-8754D5BFEF61}" type="pres">
      <dgm:prSet presAssocID="{0689FFC1-8EAA-4913-987F-90722DFC5141}" presName="rootComposite" presStyleCnt="0"/>
      <dgm:spPr/>
    </dgm:pt>
    <dgm:pt modelId="{05277DDD-1933-44BC-9193-EDA6FF10BBF7}" type="pres">
      <dgm:prSet presAssocID="{0689FFC1-8EAA-4913-987F-90722DFC5141}" presName="rootText" presStyleLbl="node1" presStyleIdx="0" presStyleCnt="3" custLinFactNeighborY="12755"/>
      <dgm:spPr/>
      <dgm:t>
        <a:bodyPr/>
        <a:lstStyle/>
        <a:p>
          <a:endParaRPr lang="en-US"/>
        </a:p>
      </dgm:t>
    </dgm:pt>
    <dgm:pt modelId="{2A391203-6B08-4B70-BF42-A72734CB0DA7}" type="pres">
      <dgm:prSet presAssocID="{0689FFC1-8EAA-4913-987F-90722DFC5141}" presName="rootConnector" presStyleLbl="node1" presStyleIdx="0" presStyleCnt="3"/>
      <dgm:spPr/>
      <dgm:t>
        <a:bodyPr/>
        <a:lstStyle/>
        <a:p>
          <a:endParaRPr lang="en-US"/>
        </a:p>
      </dgm:t>
    </dgm:pt>
    <dgm:pt modelId="{4EFFE0F4-9075-4CAE-BF52-7E767F60652B}" type="pres">
      <dgm:prSet presAssocID="{0689FFC1-8EAA-4913-987F-90722DFC5141}" presName="childShape" presStyleCnt="0"/>
      <dgm:spPr/>
    </dgm:pt>
    <dgm:pt modelId="{CFE5A05F-939E-4475-9D28-BD0B7540EA38}" type="pres">
      <dgm:prSet presAssocID="{6969AAB2-52B6-4865-B570-272B63E73CFE}" presName="Name13" presStyleLbl="parChTrans1D2" presStyleIdx="0" presStyleCnt="3"/>
      <dgm:spPr/>
      <dgm:t>
        <a:bodyPr/>
        <a:lstStyle/>
        <a:p>
          <a:endParaRPr lang="en-US"/>
        </a:p>
      </dgm:t>
    </dgm:pt>
    <dgm:pt modelId="{906AD325-773F-4949-82E1-2DB1C2A563CF}" type="pres">
      <dgm:prSet presAssocID="{C0306967-9F37-40DA-83A7-88A62A72096A}" presName="childText" presStyleLbl="bgAcc1" presStyleIdx="0" presStyleCnt="3">
        <dgm:presLayoutVars>
          <dgm:bulletEnabled val="1"/>
        </dgm:presLayoutVars>
      </dgm:prSet>
      <dgm:spPr/>
      <dgm:t>
        <a:bodyPr/>
        <a:lstStyle/>
        <a:p>
          <a:endParaRPr lang="en-US"/>
        </a:p>
      </dgm:t>
    </dgm:pt>
    <dgm:pt modelId="{B4B4D9F1-0893-4F9C-8D78-FED42A36B3FC}" type="pres">
      <dgm:prSet presAssocID="{81DBD8FC-8D2B-4692-9D54-964C9A0D6676}" presName="root" presStyleCnt="0"/>
      <dgm:spPr/>
    </dgm:pt>
    <dgm:pt modelId="{84FD5D0D-8286-4906-84BC-6EAE449B2628}" type="pres">
      <dgm:prSet presAssocID="{81DBD8FC-8D2B-4692-9D54-964C9A0D6676}" presName="rootComposite" presStyleCnt="0"/>
      <dgm:spPr/>
    </dgm:pt>
    <dgm:pt modelId="{5C6D3EC0-671E-4416-9FF8-3B5D6F0B1EF3}" type="pres">
      <dgm:prSet presAssocID="{81DBD8FC-8D2B-4692-9D54-964C9A0D6676}" presName="rootText" presStyleLbl="node1" presStyleIdx="1" presStyleCnt="3"/>
      <dgm:spPr/>
      <dgm:t>
        <a:bodyPr/>
        <a:lstStyle/>
        <a:p>
          <a:endParaRPr lang="en-US"/>
        </a:p>
      </dgm:t>
    </dgm:pt>
    <dgm:pt modelId="{B0CA0002-332F-4562-BA27-3E2491C6E93A}" type="pres">
      <dgm:prSet presAssocID="{81DBD8FC-8D2B-4692-9D54-964C9A0D6676}" presName="rootConnector" presStyleLbl="node1" presStyleIdx="1" presStyleCnt="3"/>
      <dgm:spPr/>
      <dgm:t>
        <a:bodyPr/>
        <a:lstStyle/>
        <a:p>
          <a:endParaRPr lang="en-US"/>
        </a:p>
      </dgm:t>
    </dgm:pt>
    <dgm:pt modelId="{CFBD3A6E-6D60-4D3D-825F-6C218B42A0A1}" type="pres">
      <dgm:prSet presAssocID="{81DBD8FC-8D2B-4692-9D54-964C9A0D6676}" presName="childShape" presStyleCnt="0"/>
      <dgm:spPr/>
    </dgm:pt>
    <dgm:pt modelId="{295E5C4A-B424-4199-96F4-48EF8924D554}" type="pres">
      <dgm:prSet presAssocID="{AA1F3E30-6506-455C-85B5-0773CFADD1E9}" presName="Name13" presStyleLbl="parChTrans1D2" presStyleIdx="1" presStyleCnt="3"/>
      <dgm:spPr/>
      <dgm:t>
        <a:bodyPr/>
        <a:lstStyle/>
        <a:p>
          <a:endParaRPr lang="en-US"/>
        </a:p>
      </dgm:t>
    </dgm:pt>
    <dgm:pt modelId="{DDB98C01-FFD0-4E66-AD2B-B378920A3C7C}" type="pres">
      <dgm:prSet presAssocID="{9CCFFDFF-431C-44EB-821A-2A07429004B0}" presName="childText" presStyleLbl="bgAcc1" presStyleIdx="1" presStyleCnt="3">
        <dgm:presLayoutVars>
          <dgm:bulletEnabled val="1"/>
        </dgm:presLayoutVars>
      </dgm:prSet>
      <dgm:spPr/>
      <dgm:t>
        <a:bodyPr/>
        <a:lstStyle/>
        <a:p>
          <a:endParaRPr lang="en-US"/>
        </a:p>
      </dgm:t>
    </dgm:pt>
    <dgm:pt modelId="{A349AF48-B980-45D7-96C4-B861DE2B7922}" type="pres">
      <dgm:prSet presAssocID="{12567AC4-57D5-4C09-819B-FB3C386DF7A5}" presName="root" presStyleCnt="0"/>
      <dgm:spPr/>
    </dgm:pt>
    <dgm:pt modelId="{801DCE6F-A66C-4EBB-BA65-34090E9D780D}" type="pres">
      <dgm:prSet presAssocID="{12567AC4-57D5-4C09-819B-FB3C386DF7A5}" presName="rootComposite" presStyleCnt="0"/>
      <dgm:spPr/>
    </dgm:pt>
    <dgm:pt modelId="{91A26E7F-8E55-430A-83B8-787BD649AD2B}" type="pres">
      <dgm:prSet presAssocID="{12567AC4-57D5-4C09-819B-FB3C386DF7A5}" presName="rootText" presStyleLbl="node1" presStyleIdx="2" presStyleCnt="3"/>
      <dgm:spPr/>
      <dgm:t>
        <a:bodyPr/>
        <a:lstStyle/>
        <a:p>
          <a:endParaRPr lang="en-US"/>
        </a:p>
      </dgm:t>
    </dgm:pt>
    <dgm:pt modelId="{5D4D599B-AA1B-4880-8999-99BC4FF159A1}" type="pres">
      <dgm:prSet presAssocID="{12567AC4-57D5-4C09-819B-FB3C386DF7A5}" presName="rootConnector" presStyleLbl="node1" presStyleIdx="2" presStyleCnt="3"/>
      <dgm:spPr/>
      <dgm:t>
        <a:bodyPr/>
        <a:lstStyle/>
        <a:p>
          <a:endParaRPr lang="en-US"/>
        </a:p>
      </dgm:t>
    </dgm:pt>
    <dgm:pt modelId="{044C960B-D92C-432C-BA4E-E7DCF251DBA9}" type="pres">
      <dgm:prSet presAssocID="{12567AC4-57D5-4C09-819B-FB3C386DF7A5}" presName="childShape" presStyleCnt="0"/>
      <dgm:spPr/>
    </dgm:pt>
    <dgm:pt modelId="{9DD7FE0E-734C-4776-8364-C1E3183FF982}" type="pres">
      <dgm:prSet presAssocID="{28B9860C-BEFD-4C00-B895-DFCB82138A0A}" presName="Name13" presStyleLbl="parChTrans1D2" presStyleIdx="2" presStyleCnt="3"/>
      <dgm:spPr/>
      <dgm:t>
        <a:bodyPr/>
        <a:lstStyle/>
        <a:p>
          <a:endParaRPr lang="en-US"/>
        </a:p>
      </dgm:t>
    </dgm:pt>
    <dgm:pt modelId="{4A8990F6-93D6-4BDF-94E0-51822EA24AF4}" type="pres">
      <dgm:prSet presAssocID="{254DD2E2-31F1-46E4-9E6D-0622002048AC}" presName="childText" presStyleLbl="bgAcc1" presStyleIdx="2" presStyleCnt="3">
        <dgm:presLayoutVars>
          <dgm:bulletEnabled val="1"/>
        </dgm:presLayoutVars>
      </dgm:prSet>
      <dgm:spPr/>
      <dgm:t>
        <a:bodyPr/>
        <a:lstStyle/>
        <a:p>
          <a:endParaRPr lang="en-US"/>
        </a:p>
      </dgm:t>
    </dgm:pt>
  </dgm:ptLst>
  <dgm:cxnLst>
    <dgm:cxn modelId="{76EC72BD-0F61-41CA-8B24-9DF759720A98}" srcId="{9BA5C852-E703-433F-A4FB-F93576795A7E}" destId="{0689FFC1-8EAA-4913-987F-90722DFC5141}" srcOrd="0" destOrd="0" parTransId="{97E0F230-65AE-493A-B5A6-56460624C829}" sibTransId="{5891F6D2-4C18-403D-9970-F2A9BAECA62D}"/>
    <dgm:cxn modelId="{5C8389FB-DAA9-46B3-BCA4-C3C8B3887333}" type="presOf" srcId="{C0306967-9F37-40DA-83A7-88A62A72096A}" destId="{906AD325-773F-4949-82E1-2DB1C2A563CF}" srcOrd="0" destOrd="0" presId="urn:microsoft.com/office/officeart/2005/8/layout/hierarchy3"/>
    <dgm:cxn modelId="{FC282F0E-245C-4EDF-9AA1-6B82ECE026EE}" type="presOf" srcId="{0689FFC1-8EAA-4913-987F-90722DFC5141}" destId="{2A391203-6B08-4B70-BF42-A72734CB0DA7}" srcOrd="1" destOrd="0" presId="urn:microsoft.com/office/officeart/2005/8/layout/hierarchy3"/>
    <dgm:cxn modelId="{14963524-5C01-4BB9-B159-BF95BB73079B}" type="presOf" srcId="{AA1F3E30-6506-455C-85B5-0773CFADD1E9}" destId="{295E5C4A-B424-4199-96F4-48EF8924D554}" srcOrd="0" destOrd="0" presId="urn:microsoft.com/office/officeart/2005/8/layout/hierarchy3"/>
    <dgm:cxn modelId="{F4B0D2F8-3ECC-4F12-B941-B086739BA7BD}" type="presOf" srcId="{9BA5C852-E703-433F-A4FB-F93576795A7E}" destId="{6E662B2A-EB08-4160-A22F-5482A398A13D}" srcOrd="0" destOrd="0" presId="urn:microsoft.com/office/officeart/2005/8/layout/hierarchy3"/>
    <dgm:cxn modelId="{22BE7BE3-5D82-4EDE-B600-50F590123911}" srcId="{9BA5C852-E703-433F-A4FB-F93576795A7E}" destId="{12567AC4-57D5-4C09-819B-FB3C386DF7A5}" srcOrd="2" destOrd="0" parTransId="{00588D7C-3977-41D4-8CDD-2D78E41D44E2}" sibTransId="{C86FAB57-F3F5-4BEC-9D56-9756A7E5D12E}"/>
    <dgm:cxn modelId="{BFC6D628-A5F0-473D-80E5-35AFCFBCFBD1}" type="presOf" srcId="{9CCFFDFF-431C-44EB-821A-2A07429004B0}" destId="{DDB98C01-FFD0-4E66-AD2B-B378920A3C7C}" srcOrd="0" destOrd="0" presId="urn:microsoft.com/office/officeart/2005/8/layout/hierarchy3"/>
    <dgm:cxn modelId="{7249F1B4-E3DD-4AD4-A229-56EAC989EB48}" srcId="{81DBD8FC-8D2B-4692-9D54-964C9A0D6676}" destId="{9CCFFDFF-431C-44EB-821A-2A07429004B0}" srcOrd="0" destOrd="0" parTransId="{AA1F3E30-6506-455C-85B5-0773CFADD1E9}" sibTransId="{208C1256-1909-43BF-92A5-3DC59C4A1B4A}"/>
    <dgm:cxn modelId="{4E1AF409-B8CE-4AEB-9116-889D63FF39C0}" type="presOf" srcId="{6969AAB2-52B6-4865-B570-272B63E73CFE}" destId="{CFE5A05F-939E-4475-9D28-BD0B7540EA38}" srcOrd="0" destOrd="0" presId="urn:microsoft.com/office/officeart/2005/8/layout/hierarchy3"/>
    <dgm:cxn modelId="{A95CE669-533C-4B4C-B63B-1D6DB7A1E1E5}" type="presOf" srcId="{28B9860C-BEFD-4C00-B895-DFCB82138A0A}" destId="{9DD7FE0E-734C-4776-8364-C1E3183FF982}" srcOrd="0" destOrd="0" presId="urn:microsoft.com/office/officeart/2005/8/layout/hierarchy3"/>
    <dgm:cxn modelId="{15998AFC-0DD7-4F03-84EE-A91F5F2B3406}" srcId="{0689FFC1-8EAA-4913-987F-90722DFC5141}" destId="{C0306967-9F37-40DA-83A7-88A62A72096A}" srcOrd="0" destOrd="0" parTransId="{6969AAB2-52B6-4865-B570-272B63E73CFE}" sibTransId="{C9A25B74-3346-40B5-9773-B15A0DEA1C2A}"/>
    <dgm:cxn modelId="{98FB6159-D558-44B1-8326-BFB16769121E}" srcId="{9BA5C852-E703-433F-A4FB-F93576795A7E}" destId="{81DBD8FC-8D2B-4692-9D54-964C9A0D6676}" srcOrd="1" destOrd="0" parTransId="{52EE9CEA-47CF-4A0B-AA2D-949B89C8132D}" sibTransId="{DF391947-7A6A-453A-8AC4-BDACADCCBA5B}"/>
    <dgm:cxn modelId="{F159D4C6-BCEF-4416-9BAC-6D3E7AE661BF}" type="presOf" srcId="{12567AC4-57D5-4C09-819B-FB3C386DF7A5}" destId="{91A26E7F-8E55-430A-83B8-787BD649AD2B}" srcOrd="0" destOrd="0" presId="urn:microsoft.com/office/officeart/2005/8/layout/hierarchy3"/>
    <dgm:cxn modelId="{25B70C71-0263-4CCA-AAF7-AD809AED8414}" srcId="{12567AC4-57D5-4C09-819B-FB3C386DF7A5}" destId="{254DD2E2-31F1-46E4-9E6D-0622002048AC}" srcOrd="0" destOrd="0" parTransId="{28B9860C-BEFD-4C00-B895-DFCB82138A0A}" sibTransId="{4C7E17D3-3DC4-45FD-AB00-36E8C7378A5A}"/>
    <dgm:cxn modelId="{8C8D0A70-3664-4ED1-A71A-BA7A6E2BBE44}" type="presOf" srcId="{12567AC4-57D5-4C09-819B-FB3C386DF7A5}" destId="{5D4D599B-AA1B-4880-8999-99BC4FF159A1}" srcOrd="1" destOrd="0" presId="urn:microsoft.com/office/officeart/2005/8/layout/hierarchy3"/>
    <dgm:cxn modelId="{BCF70ACE-146C-47B0-AEA2-847C60A0B3E6}" type="presOf" srcId="{0689FFC1-8EAA-4913-987F-90722DFC5141}" destId="{05277DDD-1933-44BC-9193-EDA6FF10BBF7}" srcOrd="0" destOrd="0" presId="urn:microsoft.com/office/officeart/2005/8/layout/hierarchy3"/>
    <dgm:cxn modelId="{08B5859F-021F-41B5-A0DB-3794E598B90B}" type="presOf" srcId="{81DBD8FC-8D2B-4692-9D54-964C9A0D6676}" destId="{5C6D3EC0-671E-4416-9FF8-3B5D6F0B1EF3}" srcOrd="0" destOrd="0" presId="urn:microsoft.com/office/officeart/2005/8/layout/hierarchy3"/>
    <dgm:cxn modelId="{37A527F6-DE70-476F-A6DE-9574F9D328FC}" type="presOf" srcId="{254DD2E2-31F1-46E4-9E6D-0622002048AC}" destId="{4A8990F6-93D6-4BDF-94E0-51822EA24AF4}" srcOrd="0" destOrd="0" presId="urn:microsoft.com/office/officeart/2005/8/layout/hierarchy3"/>
    <dgm:cxn modelId="{39B9BB19-E740-4F65-85F5-EB5ECD3102A9}" type="presOf" srcId="{81DBD8FC-8D2B-4692-9D54-964C9A0D6676}" destId="{B0CA0002-332F-4562-BA27-3E2491C6E93A}" srcOrd="1" destOrd="0" presId="urn:microsoft.com/office/officeart/2005/8/layout/hierarchy3"/>
    <dgm:cxn modelId="{26294AEA-216F-463E-923D-A7EDC0C20C79}" type="presParOf" srcId="{6E662B2A-EB08-4160-A22F-5482A398A13D}" destId="{3A9B48DC-5F85-4BF2-939B-C699D4624320}" srcOrd="0" destOrd="0" presId="urn:microsoft.com/office/officeart/2005/8/layout/hierarchy3"/>
    <dgm:cxn modelId="{05A1A34D-6D38-4F77-99D6-736572898261}" type="presParOf" srcId="{3A9B48DC-5F85-4BF2-939B-C699D4624320}" destId="{29B1AD11-2D62-4D0B-8C02-8754D5BFEF61}" srcOrd="0" destOrd="0" presId="urn:microsoft.com/office/officeart/2005/8/layout/hierarchy3"/>
    <dgm:cxn modelId="{D702B228-A7B3-4E76-BD98-905AB3E57B47}" type="presParOf" srcId="{29B1AD11-2D62-4D0B-8C02-8754D5BFEF61}" destId="{05277DDD-1933-44BC-9193-EDA6FF10BBF7}" srcOrd="0" destOrd="0" presId="urn:microsoft.com/office/officeart/2005/8/layout/hierarchy3"/>
    <dgm:cxn modelId="{6283D0DC-1E51-43B9-BF9C-CF45099450FA}" type="presParOf" srcId="{29B1AD11-2D62-4D0B-8C02-8754D5BFEF61}" destId="{2A391203-6B08-4B70-BF42-A72734CB0DA7}" srcOrd="1" destOrd="0" presId="urn:microsoft.com/office/officeart/2005/8/layout/hierarchy3"/>
    <dgm:cxn modelId="{5EE6FC9E-46EA-46CD-9E31-2BB55FF18366}" type="presParOf" srcId="{3A9B48DC-5F85-4BF2-939B-C699D4624320}" destId="{4EFFE0F4-9075-4CAE-BF52-7E767F60652B}" srcOrd="1" destOrd="0" presId="urn:microsoft.com/office/officeart/2005/8/layout/hierarchy3"/>
    <dgm:cxn modelId="{7869B0B1-CD47-40FC-99B8-05C8733E63B1}" type="presParOf" srcId="{4EFFE0F4-9075-4CAE-BF52-7E767F60652B}" destId="{CFE5A05F-939E-4475-9D28-BD0B7540EA38}" srcOrd="0" destOrd="0" presId="urn:microsoft.com/office/officeart/2005/8/layout/hierarchy3"/>
    <dgm:cxn modelId="{BEA9FE09-CF19-4F66-9AC1-5CC57E1739AF}" type="presParOf" srcId="{4EFFE0F4-9075-4CAE-BF52-7E767F60652B}" destId="{906AD325-773F-4949-82E1-2DB1C2A563CF}" srcOrd="1" destOrd="0" presId="urn:microsoft.com/office/officeart/2005/8/layout/hierarchy3"/>
    <dgm:cxn modelId="{2030F937-4E8D-48F2-9DA0-DAB97F3017CC}" type="presParOf" srcId="{6E662B2A-EB08-4160-A22F-5482A398A13D}" destId="{B4B4D9F1-0893-4F9C-8D78-FED42A36B3FC}" srcOrd="1" destOrd="0" presId="urn:microsoft.com/office/officeart/2005/8/layout/hierarchy3"/>
    <dgm:cxn modelId="{5C7049FD-7E31-46E4-8768-A8E53F963901}" type="presParOf" srcId="{B4B4D9F1-0893-4F9C-8D78-FED42A36B3FC}" destId="{84FD5D0D-8286-4906-84BC-6EAE449B2628}" srcOrd="0" destOrd="0" presId="urn:microsoft.com/office/officeart/2005/8/layout/hierarchy3"/>
    <dgm:cxn modelId="{26ED3105-BAB1-4CA9-867A-15CD0B34B596}" type="presParOf" srcId="{84FD5D0D-8286-4906-84BC-6EAE449B2628}" destId="{5C6D3EC0-671E-4416-9FF8-3B5D6F0B1EF3}" srcOrd="0" destOrd="0" presId="urn:microsoft.com/office/officeart/2005/8/layout/hierarchy3"/>
    <dgm:cxn modelId="{982A60B0-7336-49CB-8C6D-37176F6D38AA}" type="presParOf" srcId="{84FD5D0D-8286-4906-84BC-6EAE449B2628}" destId="{B0CA0002-332F-4562-BA27-3E2491C6E93A}" srcOrd="1" destOrd="0" presId="urn:microsoft.com/office/officeart/2005/8/layout/hierarchy3"/>
    <dgm:cxn modelId="{3FAA82D7-2B37-40BE-AB22-6E6E3F0FED19}" type="presParOf" srcId="{B4B4D9F1-0893-4F9C-8D78-FED42A36B3FC}" destId="{CFBD3A6E-6D60-4D3D-825F-6C218B42A0A1}" srcOrd="1" destOrd="0" presId="urn:microsoft.com/office/officeart/2005/8/layout/hierarchy3"/>
    <dgm:cxn modelId="{85547014-2CB0-4236-A681-E4ADC52344FA}" type="presParOf" srcId="{CFBD3A6E-6D60-4D3D-825F-6C218B42A0A1}" destId="{295E5C4A-B424-4199-96F4-48EF8924D554}" srcOrd="0" destOrd="0" presId="urn:microsoft.com/office/officeart/2005/8/layout/hierarchy3"/>
    <dgm:cxn modelId="{C868D810-982B-4683-83EF-DF0CFD768485}" type="presParOf" srcId="{CFBD3A6E-6D60-4D3D-825F-6C218B42A0A1}" destId="{DDB98C01-FFD0-4E66-AD2B-B378920A3C7C}" srcOrd="1" destOrd="0" presId="urn:microsoft.com/office/officeart/2005/8/layout/hierarchy3"/>
    <dgm:cxn modelId="{4A675A68-BF5A-42C9-A818-937022910B3A}" type="presParOf" srcId="{6E662B2A-EB08-4160-A22F-5482A398A13D}" destId="{A349AF48-B980-45D7-96C4-B861DE2B7922}" srcOrd="2" destOrd="0" presId="urn:microsoft.com/office/officeart/2005/8/layout/hierarchy3"/>
    <dgm:cxn modelId="{4C7FFBE8-7A04-4F52-8641-96EBB955D526}" type="presParOf" srcId="{A349AF48-B980-45D7-96C4-B861DE2B7922}" destId="{801DCE6F-A66C-4EBB-BA65-34090E9D780D}" srcOrd="0" destOrd="0" presId="urn:microsoft.com/office/officeart/2005/8/layout/hierarchy3"/>
    <dgm:cxn modelId="{6D903107-B5AC-4905-9C6B-2E68F3E4256E}" type="presParOf" srcId="{801DCE6F-A66C-4EBB-BA65-34090E9D780D}" destId="{91A26E7F-8E55-430A-83B8-787BD649AD2B}" srcOrd="0" destOrd="0" presId="urn:microsoft.com/office/officeart/2005/8/layout/hierarchy3"/>
    <dgm:cxn modelId="{39FC60C0-CFFE-4605-BEB5-2268B1F66D64}" type="presParOf" srcId="{801DCE6F-A66C-4EBB-BA65-34090E9D780D}" destId="{5D4D599B-AA1B-4880-8999-99BC4FF159A1}" srcOrd="1" destOrd="0" presId="urn:microsoft.com/office/officeart/2005/8/layout/hierarchy3"/>
    <dgm:cxn modelId="{9C695C74-629C-45F8-A0EF-F1D5E9CFDB65}" type="presParOf" srcId="{A349AF48-B980-45D7-96C4-B861DE2B7922}" destId="{044C960B-D92C-432C-BA4E-E7DCF251DBA9}" srcOrd="1" destOrd="0" presId="urn:microsoft.com/office/officeart/2005/8/layout/hierarchy3"/>
    <dgm:cxn modelId="{AC48D5BE-AE12-4554-A83C-9E47932937E7}" type="presParOf" srcId="{044C960B-D92C-432C-BA4E-E7DCF251DBA9}" destId="{9DD7FE0E-734C-4776-8364-C1E3183FF982}" srcOrd="0" destOrd="0" presId="urn:microsoft.com/office/officeart/2005/8/layout/hierarchy3"/>
    <dgm:cxn modelId="{F1327A95-BAA0-49ED-B8DB-CE4C4A2EB306}" type="presParOf" srcId="{044C960B-D92C-432C-BA4E-E7DCF251DBA9}" destId="{4A8990F6-93D6-4BDF-94E0-51822EA24AF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A5C852-E703-433F-A4FB-F93576795A7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689FFC1-8EAA-4913-987F-90722DFC5141}">
      <dgm:prSet phldrT="[Text]"/>
      <dgm:spPr/>
      <dgm:t>
        <a:bodyPr/>
        <a:lstStyle/>
        <a:p>
          <a:r>
            <a:rPr lang="en-US" dirty="0"/>
            <a:t>A</a:t>
          </a:r>
        </a:p>
      </dgm:t>
    </dgm:pt>
    <dgm:pt modelId="{97E0F230-65AE-493A-B5A6-56460624C829}" type="parTrans" cxnId="{76EC72BD-0F61-41CA-8B24-9DF759720A98}">
      <dgm:prSet/>
      <dgm:spPr/>
      <dgm:t>
        <a:bodyPr/>
        <a:lstStyle/>
        <a:p>
          <a:endParaRPr lang="en-US"/>
        </a:p>
      </dgm:t>
    </dgm:pt>
    <dgm:pt modelId="{5891F6D2-4C18-403D-9970-F2A9BAECA62D}" type="sibTrans" cxnId="{76EC72BD-0F61-41CA-8B24-9DF759720A98}">
      <dgm:prSet/>
      <dgm:spPr/>
      <dgm:t>
        <a:bodyPr/>
        <a:lstStyle/>
        <a:p>
          <a:endParaRPr lang="en-US"/>
        </a:p>
      </dgm:t>
    </dgm:pt>
    <dgm:pt modelId="{C0306967-9F37-40DA-83A7-88A62A72096A}">
      <dgm:prSet phldrT="[Text]"/>
      <dgm:spPr/>
      <dgm:t>
        <a:bodyPr/>
        <a:lstStyle/>
        <a:p>
          <a:r>
            <a:rPr lang="en-US" dirty="0"/>
            <a:t>Time Period</a:t>
          </a:r>
        </a:p>
      </dgm:t>
    </dgm:pt>
    <dgm:pt modelId="{6969AAB2-52B6-4865-B570-272B63E73CFE}" type="parTrans" cxnId="{15998AFC-0DD7-4F03-84EE-A91F5F2B3406}">
      <dgm:prSet/>
      <dgm:spPr/>
      <dgm:t>
        <a:bodyPr/>
        <a:lstStyle/>
        <a:p>
          <a:endParaRPr lang="en-US"/>
        </a:p>
      </dgm:t>
    </dgm:pt>
    <dgm:pt modelId="{C9A25B74-3346-40B5-9773-B15A0DEA1C2A}" type="sibTrans" cxnId="{15998AFC-0DD7-4F03-84EE-A91F5F2B3406}">
      <dgm:prSet/>
      <dgm:spPr/>
      <dgm:t>
        <a:bodyPr/>
        <a:lstStyle/>
        <a:p>
          <a:endParaRPr lang="en-US"/>
        </a:p>
      </dgm:t>
    </dgm:pt>
    <dgm:pt modelId="{81DBD8FC-8D2B-4692-9D54-964C9A0D6676}">
      <dgm:prSet phldrT="[Text]"/>
      <dgm:spPr>
        <a:solidFill>
          <a:srgbClr val="FFCB08"/>
        </a:solidFill>
      </dgm:spPr>
      <dgm:t>
        <a:bodyPr/>
        <a:lstStyle/>
        <a:p>
          <a:r>
            <a:rPr lang="en-US" dirty="0"/>
            <a:t>B</a:t>
          </a:r>
        </a:p>
      </dgm:t>
    </dgm:pt>
    <dgm:pt modelId="{52EE9CEA-47CF-4A0B-AA2D-949B89C8132D}" type="parTrans" cxnId="{98FB6159-D558-44B1-8326-BFB16769121E}">
      <dgm:prSet/>
      <dgm:spPr/>
      <dgm:t>
        <a:bodyPr/>
        <a:lstStyle/>
        <a:p>
          <a:endParaRPr lang="en-US"/>
        </a:p>
      </dgm:t>
    </dgm:pt>
    <dgm:pt modelId="{DF391947-7A6A-453A-8AC4-BDACADCCBA5B}" type="sibTrans" cxnId="{98FB6159-D558-44B1-8326-BFB16769121E}">
      <dgm:prSet/>
      <dgm:spPr/>
      <dgm:t>
        <a:bodyPr/>
        <a:lstStyle/>
        <a:p>
          <a:endParaRPr lang="en-US"/>
        </a:p>
      </dgm:t>
    </dgm:pt>
    <dgm:pt modelId="{9CCFFDFF-431C-44EB-821A-2A07429004B0}">
      <dgm:prSet phldrT="[Text]"/>
      <dgm:spPr>
        <a:ln>
          <a:solidFill>
            <a:srgbClr val="FFCB08"/>
          </a:solidFill>
        </a:ln>
      </dgm:spPr>
      <dgm:t>
        <a:bodyPr/>
        <a:lstStyle/>
        <a:p>
          <a:r>
            <a:rPr lang="en-US" dirty="0"/>
            <a:t>Format &amp;Location</a:t>
          </a:r>
        </a:p>
      </dgm:t>
    </dgm:pt>
    <dgm:pt modelId="{AA1F3E30-6506-455C-85B5-0773CFADD1E9}" type="parTrans" cxnId="{7249F1B4-E3DD-4AD4-A229-56EAC989EB48}">
      <dgm:prSet/>
      <dgm:spPr>
        <a:ln>
          <a:solidFill>
            <a:srgbClr val="FFCB08"/>
          </a:solidFill>
        </a:ln>
      </dgm:spPr>
      <dgm:t>
        <a:bodyPr/>
        <a:lstStyle/>
        <a:p>
          <a:endParaRPr lang="en-US"/>
        </a:p>
      </dgm:t>
    </dgm:pt>
    <dgm:pt modelId="{208C1256-1909-43BF-92A5-3DC59C4A1B4A}" type="sibTrans" cxnId="{7249F1B4-E3DD-4AD4-A229-56EAC989EB48}">
      <dgm:prSet/>
      <dgm:spPr/>
      <dgm:t>
        <a:bodyPr/>
        <a:lstStyle/>
        <a:p>
          <a:endParaRPr lang="en-US"/>
        </a:p>
      </dgm:t>
    </dgm:pt>
    <dgm:pt modelId="{12567AC4-57D5-4C09-819B-FB3C386DF7A5}">
      <dgm:prSet phldrT="[Text]"/>
      <dgm:spPr/>
      <dgm:t>
        <a:bodyPr/>
        <a:lstStyle/>
        <a:p>
          <a:r>
            <a:rPr lang="en-US" dirty="0"/>
            <a:t>C</a:t>
          </a:r>
        </a:p>
      </dgm:t>
    </dgm:pt>
    <dgm:pt modelId="{00588D7C-3977-41D4-8CDD-2D78E41D44E2}" type="parTrans" cxnId="{22BE7BE3-5D82-4EDE-B600-50F590123911}">
      <dgm:prSet/>
      <dgm:spPr/>
      <dgm:t>
        <a:bodyPr/>
        <a:lstStyle/>
        <a:p>
          <a:endParaRPr lang="en-US"/>
        </a:p>
      </dgm:t>
    </dgm:pt>
    <dgm:pt modelId="{C86FAB57-F3F5-4BEC-9D56-9756A7E5D12E}" type="sibTrans" cxnId="{22BE7BE3-5D82-4EDE-B600-50F590123911}">
      <dgm:prSet/>
      <dgm:spPr/>
      <dgm:t>
        <a:bodyPr/>
        <a:lstStyle/>
        <a:p>
          <a:endParaRPr lang="en-US"/>
        </a:p>
      </dgm:t>
    </dgm:pt>
    <dgm:pt modelId="{254DD2E2-31F1-46E4-9E6D-0622002048AC}">
      <dgm:prSet phldrT="[Text]"/>
      <dgm:spPr/>
      <dgm:t>
        <a:bodyPr/>
        <a:lstStyle/>
        <a:p>
          <a:r>
            <a:rPr lang="en-US" dirty="0"/>
            <a:t>Use &amp; Ability</a:t>
          </a:r>
        </a:p>
      </dgm:t>
    </dgm:pt>
    <dgm:pt modelId="{28B9860C-BEFD-4C00-B895-DFCB82138A0A}" type="parTrans" cxnId="{25B70C71-0263-4CCA-AAF7-AD809AED8414}">
      <dgm:prSet/>
      <dgm:spPr/>
      <dgm:t>
        <a:bodyPr/>
        <a:lstStyle/>
        <a:p>
          <a:endParaRPr lang="en-US"/>
        </a:p>
      </dgm:t>
    </dgm:pt>
    <dgm:pt modelId="{4C7E17D3-3DC4-45FD-AB00-36E8C7378A5A}" type="sibTrans" cxnId="{25B70C71-0263-4CCA-AAF7-AD809AED8414}">
      <dgm:prSet/>
      <dgm:spPr/>
      <dgm:t>
        <a:bodyPr/>
        <a:lstStyle/>
        <a:p>
          <a:endParaRPr lang="en-US"/>
        </a:p>
      </dgm:t>
    </dgm:pt>
    <dgm:pt modelId="{6E662B2A-EB08-4160-A22F-5482A398A13D}" type="pres">
      <dgm:prSet presAssocID="{9BA5C852-E703-433F-A4FB-F93576795A7E}" presName="diagram" presStyleCnt="0">
        <dgm:presLayoutVars>
          <dgm:chPref val="1"/>
          <dgm:dir/>
          <dgm:animOne val="branch"/>
          <dgm:animLvl val="lvl"/>
          <dgm:resizeHandles/>
        </dgm:presLayoutVars>
      </dgm:prSet>
      <dgm:spPr/>
      <dgm:t>
        <a:bodyPr/>
        <a:lstStyle/>
        <a:p>
          <a:endParaRPr lang="en-US"/>
        </a:p>
      </dgm:t>
    </dgm:pt>
    <dgm:pt modelId="{3A9B48DC-5F85-4BF2-939B-C699D4624320}" type="pres">
      <dgm:prSet presAssocID="{0689FFC1-8EAA-4913-987F-90722DFC5141}" presName="root" presStyleCnt="0"/>
      <dgm:spPr/>
    </dgm:pt>
    <dgm:pt modelId="{29B1AD11-2D62-4D0B-8C02-8754D5BFEF61}" type="pres">
      <dgm:prSet presAssocID="{0689FFC1-8EAA-4913-987F-90722DFC5141}" presName="rootComposite" presStyleCnt="0"/>
      <dgm:spPr/>
    </dgm:pt>
    <dgm:pt modelId="{05277DDD-1933-44BC-9193-EDA6FF10BBF7}" type="pres">
      <dgm:prSet presAssocID="{0689FFC1-8EAA-4913-987F-90722DFC5141}" presName="rootText" presStyleLbl="node1" presStyleIdx="0" presStyleCnt="3"/>
      <dgm:spPr/>
      <dgm:t>
        <a:bodyPr/>
        <a:lstStyle/>
        <a:p>
          <a:endParaRPr lang="en-US"/>
        </a:p>
      </dgm:t>
    </dgm:pt>
    <dgm:pt modelId="{2A391203-6B08-4B70-BF42-A72734CB0DA7}" type="pres">
      <dgm:prSet presAssocID="{0689FFC1-8EAA-4913-987F-90722DFC5141}" presName="rootConnector" presStyleLbl="node1" presStyleIdx="0" presStyleCnt="3"/>
      <dgm:spPr/>
      <dgm:t>
        <a:bodyPr/>
        <a:lstStyle/>
        <a:p>
          <a:endParaRPr lang="en-US"/>
        </a:p>
      </dgm:t>
    </dgm:pt>
    <dgm:pt modelId="{4EFFE0F4-9075-4CAE-BF52-7E767F60652B}" type="pres">
      <dgm:prSet presAssocID="{0689FFC1-8EAA-4913-987F-90722DFC5141}" presName="childShape" presStyleCnt="0"/>
      <dgm:spPr/>
    </dgm:pt>
    <dgm:pt modelId="{CFE5A05F-939E-4475-9D28-BD0B7540EA38}" type="pres">
      <dgm:prSet presAssocID="{6969AAB2-52B6-4865-B570-272B63E73CFE}" presName="Name13" presStyleLbl="parChTrans1D2" presStyleIdx="0" presStyleCnt="3"/>
      <dgm:spPr/>
      <dgm:t>
        <a:bodyPr/>
        <a:lstStyle/>
        <a:p>
          <a:endParaRPr lang="en-US"/>
        </a:p>
      </dgm:t>
    </dgm:pt>
    <dgm:pt modelId="{906AD325-773F-4949-82E1-2DB1C2A563CF}" type="pres">
      <dgm:prSet presAssocID="{C0306967-9F37-40DA-83A7-88A62A72096A}" presName="childText" presStyleLbl="bgAcc1" presStyleIdx="0" presStyleCnt="3">
        <dgm:presLayoutVars>
          <dgm:bulletEnabled val="1"/>
        </dgm:presLayoutVars>
      </dgm:prSet>
      <dgm:spPr/>
      <dgm:t>
        <a:bodyPr/>
        <a:lstStyle/>
        <a:p>
          <a:endParaRPr lang="en-US"/>
        </a:p>
      </dgm:t>
    </dgm:pt>
    <dgm:pt modelId="{B4B4D9F1-0893-4F9C-8D78-FED42A36B3FC}" type="pres">
      <dgm:prSet presAssocID="{81DBD8FC-8D2B-4692-9D54-964C9A0D6676}" presName="root" presStyleCnt="0"/>
      <dgm:spPr/>
    </dgm:pt>
    <dgm:pt modelId="{84FD5D0D-8286-4906-84BC-6EAE449B2628}" type="pres">
      <dgm:prSet presAssocID="{81DBD8FC-8D2B-4692-9D54-964C9A0D6676}" presName="rootComposite" presStyleCnt="0"/>
      <dgm:spPr/>
    </dgm:pt>
    <dgm:pt modelId="{5C6D3EC0-671E-4416-9FF8-3B5D6F0B1EF3}" type="pres">
      <dgm:prSet presAssocID="{81DBD8FC-8D2B-4692-9D54-964C9A0D6676}" presName="rootText" presStyleLbl="node1" presStyleIdx="1" presStyleCnt="3"/>
      <dgm:spPr/>
      <dgm:t>
        <a:bodyPr/>
        <a:lstStyle/>
        <a:p>
          <a:endParaRPr lang="en-US"/>
        </a:p>
      </dgm:t>
    </dgm:pt>
    <dgm:pt modelId="{B0CA0002-332F-4562-BA27-3E2491C6E93A}" type="pres">
      <dgm:prSet presAssocID="{81DBD8FC-8D2B-4692-9D54-964C9A0D6676}" presName="rootConnector" presStyleLbl="node1" presStyleIdx="1" presStyleCnt="3"/>
      <dgm:spPr/>
      <dgm:t>
        <a:bodyPr/>
        <a:lstStyle/>
        <a:p>
          <a:endParaRPr lang="en-US"/>
        </a:p>
      </dgm:t>
    </dgm:pt>
    <dgm:pt modelId="{CFBD3A6E-6D60-4D3D-825F-6C218B42A0A1}" type="pres">
      <dgm:prSet presAssocID="{81DBD8FC-8D2B-4692-9D54-964C9A0D6676}" presName="childShape" presStyleCnt="0"/>
      <dgm:spPr/>
    </dgm:pt>
    <dgm:pt modelId="{295E5C4A-B424-4199-96F4-48EF8924D554}" type="pres">
      <dgm:prSet presAssocID="{AA1F3E30-6506-455C-85B5-0773CFADD1E9}" presName="Name13" presStyleLbl="parChTrans1D2" presStyleIdx="1" presStyleCnt="3"/>
      <dgm:spPr/>
      <dgm:t>
        <a:bodyPr/>
        <a:lstStyle/>
        <a:p>
          <a:endParaRPr lang="en-US"/>
        </a:p>
      </dgm:t>
    </dgm:pt>
    <dgm:pt modelId="{DDB98C01-FFD0-4E66-AD2B-B378920A3C7C}" type="pres">
      <dgm:prSet presAssocID="{9CCFFDFF-431C-44EB-821A-2A07429004B0}" presName="childText" presStyleLbl="bgAcc1" presStyleIdx="1" presStyleCnt="3">
        <dgm:presLayoutVars>
          <dgm:bulletEnabled val="1"/>
        </dgm:presLayoutVars>
      </dgm:prSet>
      <dgm:spPr/>
      <dgm:t>
        <a:bodyPr/>
        <a:lstStyle/>
        <a:p>
          <a:endParaRPr lang="en-US"/>
        </a:p>
      </dgm:t>
    </dgm:pt>
    <dgm:pt modelId="{A349AF48-B980-45D7-96C4-B861DE2B7922}" type="pres">
      <dgm:prSet presAssocID="{12567AC4-57D5-4C09-819B-FB3C386DF7A5}" presName="root" presStyleCnt="0"/>
      <dgm:spPr/>
    </dgm:pt>
    <dgm:pt modelId="{801DCE6F-A66C-4EBB-BA65-34090E9D780D}" type="pres">
      <dgm:prSet presAssocID="{12567AC4-57D5-4C09-819B-FB3C386DF7A5}" presName="rootComposite" presStyleCnt="0"/>
      <dgm:spPr/>
    </dgm:pt>
    <dgm:pt modelId="{91A26E7F-8E55-430A-83B8-787BD649AD2B}" type="pres">
      <dgm:prSet presAssocID="{12567AC4-57D5-4C09-819B-FB3C386DF7A5}" presName="rootText" presStyleLbl="node1" presStyleIdx="2" presStyleCnt="3"/>
      <dgm:spPr/>
      <dgm:t>
        <a:bodyPr/>
        <a:lstStyle/>
        <a:p>
          <a:endParaRPr lang="en-US"/>
        </a:p>
      </dgm:t>
    </dgm:pt>
    <dgm:pt modelId="{5D4D599B-AA1B-4880-8999-99BC4FF159A1}" type="pres">
      <dgm:prSet presAssocID="{12567AC4-57D5-4C09-819B-FB3C386DF7A5}" presName="rootConnector" presStyleLbl="node1" presStyleIdx="2" presStyleCnt="3"/>
      <dgm:spPr/>
      <dgm:t>
        <a:bodyPr/>
        <a:lstStyle/>
        <a:p>
          <a:endParaRPr lang="en-US"/>
        </a:p>
      </dgm:t>
    </dgm:pt>
    <dgm:pt modelId="{044C960B-D92C-432C-BA4E-E7DCF251DBA9}" type="pres">
      <dgm:prSet presAssocID="{12567AC4-57D5-4C09-819B-FB3C386DF7A5}" presName="childShape" presStyleCnt="0"/>
      <dgm:spPr/>
    </dgm:pt>
    <dgm:pt modelId="{9DD7FE0E-734C-4776-8364-C1E3183FF982}" type="pres">
      <dgm:prSet presAssocID="{28B9860C-BEFD-4C00-B895-DFCB82138A0A}" presName="Name13" presStyleLbl="parChTrans1D2" presStyleIdx="2" presStyleCnt="3"/>
      <dgm:spPr/>
      <dgm:t>
        <a:bodyPr/>
        <a:lstStyle/>
        <a:p>
          <a:endParaRPr lang="en-US"/>
        </a:p>
      </dgm:t>
    </dgm:pt>
    <dgm:pt modelId="{4A8990F6-93D6-4BDF-94E0-51822EA24AF4}" type="pres">
      <dgm:prSet presAssocID="{254DD2E2-31F1-46E4-9E6D-0622002048AC}" presName="childText" presStyleLbl="bgAcc1" presStyleIdx="2" presStyleCnt="3">
        <dgm:presLayoutVars>
          <dgm:bulletEnabled val="1"/>
        </dgm:presLayoutVars>
      </dgm:prSet>
      <dgm:spPr/>
      <dgm:t>
        <a:bodyPr/>
        <a:lstStyle/>
        <a:p>
          <a:endParaRPr lang="en-US"/>
        </a:p>
      </dgm:t>
    </dgm:pt>
  </dgm:ptLst>
  <dgm:cxnLst>
    <dgm:cxn modelId="{3313735A-0B7B-42BC-A90B-4A531846AD7F}" type="presOf" srcId="{81DBD8FC-8D2B-4692-9D54-964C9A0D6676}" destId="{B0CA0002-332F-4562-BA27-3E2491C6E93A}" srcOrd="1" destOrd="0" presId="urn:microsoft.com/office/officeart/2005/8/layout/hierarchy3"/>
    <dgm:cxn modelId="{76EC72BD-0F61-41CA-8B24-9DF759720A98}" srcId="{9BA5C852-E703-433F-A4FB-F93576795A7E}" destId="{0689FFC1-8EAA-4913-987F-90722DFC5141}" srcOrd="0" destOrd="0" parTransId="{97E0F230-65AE-493A-B5A6-56460624C829}" sibTransId="{5891F6D2-4C18-403D-9970-F2A9BAECA62D}"/>
    <dgm:cxn modelId="{25B70C71-0263-4CCA-AAF7-AD809AED8414}" srcId="{12567AC4-57D5-4C09-819B-FB3C386DF7A5}" destId="{254DD2E2-31F1-46E4-9E6D-0622002048AC}" srcOrd="0" destOrd="0" parTransId="{28B9860C-BEFD-4C00-B895-DFCB82138A0A}" sibTransId="{4C7E17D3-3DC4-45FD-AB00-36E8C7378A5A}"/>
    <dgm:cxn modelId="{97B6E52D-4D1F-47E5-B301-A49F3A8B0F1F}" type="presOf" srcId="{C0306967-9F37-40DA-83A7-88A62A72096A}" destId="{906AD325-773F-4949-82E1-2DB1C2A563CF}" srcOrd="0" destOrd="0" presId="urn:microsoft.com/office/officeart/2005/8/layout/hierarchy3"/>
    <dgm:cxn modelId="{2C4C8FB4-D3B8-48A2-8EE9-FE7E60DDF06F}" type="presOf" srcId="{0689FFC1-8EAA-4913-987F-90722DFC5141}" destId="{2A391203-6B08-4B70-BF42-A72734CB0DA7}" srcOrd="1" destOrd="0" presId="urn:microsoft.com/office/officeart/2005/8/layout/hierarchy3"/>
    <dgm:cxn modelId="{4CD700C5-C292-4191-A44C-F9A5058FFCF6}" type="presOf" srcId="{AA1F3E30-6506-455C-85B5-0773CFADD1E9}" destId="{295E5C4A-B424-4199-96F4-48EF8924D554}" srcOrd="0" destOrd="0" presId="urn:microsoft.com/office/officeart/2005/8/layout/hierarchy3"/>
    <dgm:cxn modelId="{7D9F557E-B334-4647-83DD-478D271B59B0}" type="presOf" srcId="{9BA5C852-E703-433F-A4FB-F93576795A7E}" destId="{6E662B2A-EB08-4160-A22F-5482A398A13D}" srcOrd="0" destOrd="0" presId="urn:microsoft.com/office/officeart/2005/8/layout/hierarchy3"/>
    <dgm:cxn modelId="{7249F1B4-E3DD-4AD4-A229-56EAC989EB48}" srcId="{81DBD8FC-8D2B-4692-9D54-964C9A0D6676}" destId="{9CCFFDFF-431C-44EB-821A-2A07429004B0}" srcOrd="0" destOrd="0" parTransId="{AA1F3E30-6506-455C-85B5-0773CFADD1E9}" sibTransId="{208C1256-1909-43BF-92A5-3DC59C4A1B4A}"/>
    <dgm:cxn modelId="{993A2B1C-AAF0-4B74-8655-2DDCFE1F923A}" type="presOf" srcId="{254DD2E2-31F1-46E4-9E6D-0622002048AC}" destId="{4A8990F6-93D6-4BDF-94E0-51822EA24AF4}" srcOrd="0" destOrd="0" presId="urn:microsoft.com/office/officeart/2005/8/layout/hierarchy3"/>
    <dgm:cxn modelId="{98FB6159-D558-44B1-8326-BFB16769121E}" srcId="{9BA5C852-E703-433F-A4FB-F93576795A7E}" destId="{81DBD8FC-8D2B-4692-9D54-964C9A0D6676}" srcOrd="1" destOrd="0" parTransId="{52EE9CEA-47CF-4A0B-AA2D-949B89C8132D}" sibTransId="{DF391947-7A6A-453A-8AC4-BDACADCCBA5B}"/>
    <dgm:cxn modelId="{7A1138BD-4093-4544-893C-0AA7E212CBC3}" type="presOf" srcId="{12567AC4-57D5-4C09-819B-FB3C386DF7A5}" destId="{5D4D599B-AA1B-4880-8999-99BC4FF159A1}" srcOrd="1" destOrd="0" presId="urn:microsoft.com/office/officeart/2005/8/layout/hierarchy3"/>
    <dgm:cxn modelId="{2CEF2DA1-5B22-4F28-A943-84A92052AE02}" type="presOf" srcId="{0689FFC1-8EAA-4913-987F-90722DFC5141}" destId="{05277DDD-1933-44BC-9193-EDA6FF10BBF7}" srcOrd="0" destOrd="0" presId="urn:microsoft.com/office/officeart/2005/8/layout/hierarchy3"/>
    <dgm:cxn modelId="{AD5E7F58-A84D-4F71-94A9-5F72ED5153CC}" type="presOf" srcId="{12567AC4-57D5-4C09-819B-FB3C386DF7A5}" destId="{91A26E7F-8E55-430A-83B8-787BD649AD2B}" srcOrd="0" destOrd="0" presId="urn:microsoft.com/office/officeart/2005/8/layout/hierarchy3"/>
    <dgm:cxn modelId="{15998AFC-0DD7-4F03-84EE-A91F5F2B3406}" srcId="{0689FFC1-8EAA-4913-987F-90722DFC5141}" destId="{C0306967-9F37-40DA-83A7-88A62A72096A}" srcOrd="0" destOrd="0" parTransId="{6969AAB2-52B6-4865-B570-272B63E73CFE}" sibTransId="{C9A25B74-3346-40B5-9773-B15A0DEA1C2A}"/>
    <dgm:cxn modelId="{B66753A8-2029-4BE6-9D07-FA322FFF80FB}" type="presOf" srcId="{28B9860C-BEFD-4C00-B895-DFCB82138A0A}" destId="{9DD7FE0E-734C-4776-8364-C1E3183FF982}" srcOrd="0" destOrd="0" presId="urn:microsoft.com/office/officeart/2005/8/layout/hierarchy3"/>
    <dgm:cxn modelId="{1AC2D5EB-6737-4F5C-AFC3-83217DB11437}" type="presOf" srcId="{81DBD8FC-8D2B-4692-9D54-964C9A0D6676}" destId="{5C6D3EC0-671E-4416-9FF8-3B5D6F0B1EF3}" srcOrd="0" destOrd="0" presId="urn:microsoft.com/office/officeart/2005/8/layout/hierarchy3"/>
    <dgm:cxn modelId="{51430E0F-BB9D-4CF2-85B3-5D4B91FF037F}" type="presOf" srcId="{6969AAB2-52B6-4865-B570-272B63E73CFE}" destId="{CFE5A05F-939E-4475-9D28-BD0B7540EA38}" srcOrd="0" destOrd="0" presId="urn:microsoft.com/office/officeart/2005/8/layout/hierarchy3"/>
    <dgm:cxn modelId="{22BE7BE3-5D82-4EDE-B600-50F590123911}" srcId="{9BA5C852-E703-433F-A4FB-F93576795A7E}" destId="{12567AC4-57D5-4C09-819B-FB3C386DF7A5}" srcOrd="2" destOrd="0" parTransId="{00588D7C-3977-41D4-8CDD-2D78E41D44E2}" sibTransId="{C86FAB57-F3F5-4BEC-9D56-9756A7E5D12E}"/>
    <dgm:cxn modelId="{43BEF80C-852D-4E30-9567-B8C2C19352B5}" type="presOf" srcId="{9CCFFDFF-431C-44EB-821A-2A07429004B0}" destId="{DDB98C01-FFD0-4E66-AD2B-B378920A3C7C}" srcOrd="0" destOrd="0" presId="urn:microsoft.com/office/officeart/2005/8/layout/hierarchy3"/>
    <dgm:cxn modelId="{636170B4-41B7-4862-AFF1-B9DC74C819CE}" type="presParOf" srcId="{6E662B2A-EB08-4160-A22F-5482A398A13D}" destId="{3A9B48DC-5F85-4BF2-939B-C699D4624320}" srcOrd="0" destOrd="0" presId="urn:microsoft.com/office/officeart/2005/8/layout/hierarchy3"/>
    <dgm:cxn modelId="{E8BD29CC-42D7-4E7A-A62D-67A5FBF4F8EB}" type="presParOf" srcId="{3A9B48DC-5F85-4BF2-939B-C699D4624320}" destId="{29B1AD11-2D62-4D0B-8C02-8754D5BFEF61}" srcOrd="0" destOrd="0" presId="urn:microsoft.com/office/officeart/2005/8/layout/hierarchy3"/>
    <dgm:cxn modelId="{24C77A5E-0E0D-4DEC-9241-569B568B576D}" type="presParOf" srcId="{29B1AD11-2D62-4D0B-8C02-8754D5BFEF61}" destId="{05277DDD-1933-44BC-9193-EDA6FF10BBF7}" srcOrd="0" destOrd="0" presId="urn:microsoft.com/office/officeart/2005/8/layout/hierarchy3"/>
    <dgm:cxn modelId="{31E55712-9A90-41C8-930A-2A169BD05C92}" type="presParOf" srcId="{29B1AD11-2D62-4D0B-8C02-8754D5BFEF61}" destId="{2A391203-6B08-4B70-BF42-A72734CB0DA7}" srcOrd="1" destOrd="0" presId="urn:microsoft.com/office/officeart/2005/8/layout/hierarchy3"/>
    <dgm:cxn modelId="{6C8FE3FE-BA2C-40B6-B534-451839190257}" type="presParOf" srcId="{3A9B48DC-5F85-4BF2-939B-C699D4624320}" destId="{4EFFE0F4-9075-4CAE-BF52-7E767F60652B}" srcOrd="1" destOrd="0" presId="urn:microsoft.com/office/officeart/2005/8/layout/hierarchy3"/>
    <dgm:cxn modelId="{1F90F87A-0E11-4D81-B9B6-458640637DDC}" type="presParOf" srcId="{4EFFE0F4-9075-4CAE-BF52-7E767F60652B}" destId="{CFE5A05F-939E-4475-9D28-BD0B7540EA38}" srcOrd="0" destOrd="0" presId="urn:microsoft.com/office/officeart/2005/8/layout/hierarchy3"/>
    <dgm:cxn modelId="{56F15D8F-EF27-47E9-BEC5-80B8277D5CC1}" type="presParOf" srcId="{4EFFE0F4-9075-4CAE-BF52-7E767F60652B}" destId="{906AD325-773F-4949-82E1-2DB1C2A563CF}" srcOrd="1" destOrd="0" presId="urn:microsoft.com/office/officeart/2005/8/layout/hierarchy3"/>
    <dgm:cxn modelId="{412FBA54-1C86-4F2D-953D-15664A904D75}" type="presParOf" srcId="{6E662B2A-EB08-4160-A22F-5482A398A13D}" destId="{B4B4D9F1-0893-4F9C-8D78-FED42A36B3FC}" srcOrd="1" destOrd="0" presId="urn:microsoft.com/office/officeart/2005/8/layout/hierarchy3"/>
    <dgm:cxn modelId="{8EABF0AD-58FF-4FD3-80F3-7DC341B7AC8F}" type="presParOf" srcId="{B4B4D9F1-0893-4F9C-8D78-FED42A36B3FC}" destId="{84FD5D0D-8286-4906-84BC-6EAE449B2628}" srcOrd="0" destOrd="0" presId="urn:microsoft.com/office/officeart/2005/8/layout/hierarchy3"/>
    <dgm:cxn modelId="{F0CD920E-41DE-4EB2-993E-C51476B13815}" type="presParOf" srcId="{84FD5D0D-8286-4906-84BC-6EAE449B2628}" destId="{5C6D3EC0-671E-4416-9FF8-3B5D6F0B1EF3}" srcOrd="0" destOrd="0" presId="urn:microsoft.com/office/officeart/2005/8/layout/hierarchy3"/>
    <dgm:cxn modelId="{81FA51A3-1796-4DD7-9693-15DFDDE422A6}" type="presParOf" srcId="{84FD5D0D-8286-4906-84BC-6EAE449B2628}" destId="{B0CA0002-332F-4562-BA27-3E2491C6E93A}" srcOrd="1" destOrd="0" presId="urn:microsoft.com/office/officeart/2005/8/layout/hierarchy3"/>
    <dgm:cxn modelId="{8AD4BAB0-B8A7-4BCB-BD41-034118CE57E0}" type="presParOf" srcId="{B4B4D9F1-0893-4F9C-8D78-FED42A36B3FC}" destId="{CFBD3A6E-6D60-4D3D-825F-6C218B42A0A1}" srcOrd="1" destOrd="0" presId="urn:microsoft.com/office/officeart/2005/8/layout/hierarchy3"/>
    <dgm:cxn modelId="{DEE2CBAD-34E6-4F74-915C-E58063D1F703}" type="presParOf" srcId="{CFBD3A6E-6D60-4D3D-825F-6C218B42A0A1}" destId="{295E5C4A-B424-4199-96F4-48EF8924D554}" srcOrd="0" destOrd="0" presId="urn:microsoft.com/office/officeart/2005/8/layout/hierarchy3"/>
    <dgm:cxn modelId="{56764E1A-9C04-4608-A472-4A5519BAE5FB}" type="presParOf" srcId="{CFBD3A6E-6D60-4D3D-825F-6C218B42A0A1}" destId="{DDB98C01-FFD0-4E66-AD2B-B378920A3C7C}" srcOrd="1" destOrd="0" presId="urn:microsoft.com/office/officeart/2005/8/layout/hierarchy3"/>
    <dgm:cxn modelId="{BBAB76B0-F542-4A82-9CBA-FC559DBFC08B}" type="presParOf" srcId="{6E662B2A-EB08-4160-A22F-5482A398A13D}" destId="{A349AF48-B980-45D7-96C4-B861DE2B7922}" srcOrd="2" destOrd="0" presId="urn:microsoft.com/office/officeart/2005/8/layout/hierarchy3"/>
    <dgm:cxn modelId="{91089F65-1A90-4875-88C0-7823EAAD9B79}" type="presParOf" srcId="{A349AF48-B980-45D7-96C4-B861DE2B7922}" destId="{801DCE6F-A66C-4EBB-BA65-34090E9D780D}" srcOrd="0" destOrd="0" presId="urn:microsoft.com/office/officeart/2005/8/layout/hierarchy3"/>
    <dgm:cxn modelId="{7C5EAF58-701D-43CA-9101-405F67732444}" type="presParOf" srcId="{801DCE6F-A66C-4EBB-BA65-34090E9D780D}" destId="{91A26E7F-8E55-430A-83B8-787BD649AD2B}" srcOrd="0" destOrd="0" presId="urn:microsoft.com/office/officeart/2005/8/layout/hierarchy3"/>
    <dgm:cxn modelId="{D3B51F77-7EEA-489E-8C1A-35FF9F5182C2}" type="presParOf" srcId="{801DCE6F-A66C-4EBB-BA65-34090E9D780D}" destId="{5D4D599B-AA1B-4880-8999-99BC4FF159A1}" srcOrd="1" destOrd="0" presId="urn:microsoft.com/office/officeart/2005/8/layout/hierarchy3"/>
    <dgm:cxn modelId="{59E0BAF4-2FE8-4EE1-BA50-3EF1D63AECD0}" type="presParOf" srcId="{A349AF48-B980-45D7-96C4-B861DE2B7922}" destId="{044C960B-D92C-432C-BA4E-E7DCF251DBA9}" srcOrd="1" destOrd="0" presId="urn:microsoft.com/office/officeart/2005/8/layout/hierarchy3"/>
    <dgm:cxn modelId="{6E409A91-DB74-47F2-A78C-10EDF2EB18CB}" type="presParOf" srcId="{044C960B-D92C-432C-BA4E-E7DCF251DBA9}" destId="{9DD7FE0E-734C-4776-8364-C1E3183FF982}" srcOrd="0" destOrd="0" presId="urn:microsoft.com/office/officeart/2005/8/layout/hierarchy3"/>
    <dgm:cxn modelId="{5092DABF-287A-407C-9DBB-C909069A7E4E}" type="presParOf" srcId="{044C960B-D92C-432C-BA4E-E7DCF251DBA9}" destId="{4A8990F6-93D6-4BDF-94E0-51822EA24AF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A5C852-E703-433F-A4FB-F93576795A7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689FFC1-8EAA-4913-987F-90722DFC5141}">
      <dgm:prSet phldrT="[Text]"/>
      <dgm:spPr/>
      <dgm:t>
        <a:bodyPr/>
        <a:lstStyle/>
        <a:p>
          <a:r>
            <a:rPr lang="en-US" dirty="0"/>
            <a:t>A</a:t>
          </a:r>
        </a:p>
      </dgm:t>
    </dgm:pt>
    <dgm:pt modelId="{97E0F230-65AE-493A-B5A6-56460624C829}" type="parTrans" cxnId="{76EC72BD-0F61-41CA-8B24-9DF759720A98}">
      <dgm:prSet/>
      <dgm:spPr/>
      <dgm:t>
        <a:bodyPr/>
        <a:lstStyle/>
        <a:p>
          <a:endParaRPr lang="en-US"/>
        </a:p>
      </dgm:t>
    </dgm:pt>
    <dgm:pt modelId="{5891F6D2-4C18-403D-9970-F2A9BAECA62D}" type="sibTrans" cxnId="{76EC72BD-0F61-41CA-8B24-9DF759720A98}">
      <dgm:prSet/>
      <dgm:spPr/>
      <dgm:t>
        <a:bodyPr/>
        <a:lstStyle/>
        <a:p>
          <a:endParaRPr lang="en-US"/>
        </a:p>
      </dgm:t>
    </dgm:pt>
    <dgm:pt modelId="{C0306967-9F37-40DA-83A7-88A62A72096A}">
      <dgm:prSet phldrT="[Text]"/>
      <dgm:spPr/>
      <dgm:t>
        <a:bodyPr/>
        <a:lstStyle/>
        <a:p>
          <a:r>
            <a:rPr lang="en-US" dirty="0"/>
            <a:t>Time Period</a:t>
          </a:r>
        </a:p>
      </dgm:t>
    </dgm:pt>
    <dgm:pt modelId="{6969AAB2-52B6-4865-B570-272B63E73CFE}" type="parTrans" cxnId="{15998AFC-0DD7-4F03-84EE-A91F5F2B3406}">
      <dgm:prSet/>
      <dgm:spPr/>
      <dgm:t>
        <a:bodyPr/>
        <a:lstStyle/>
        <a:p>
          <a:endParaRPr lang="en-US"/>
        </a:p>
      </dgm:t>
    </dgm:pt>
    <dgm:pt modelId="{C9A25B74-3346-40B5-9773-B15A0DEA1C2A}" type="sibTrans" cxnId="{15998AFC-0DD7-4F03-84EE-A91F5F2B3406}">
      <dgm:prSet/>
      <dgm:spPr/>
      <dgm:t>
        <a:bodyPr/>
        <a:lstStyle/>
        <a:p>
          <a:endParaRPr lang="en-US"/>
        </a:p>
      </dgm:t>
    </dgm:pt>
    <dgm:pt modelId="{81DBD8FC-8D2B-4692-9D54-964C9A0D6676}">
      <dgm:prSet phldrT="[Text]"/>
      <dgm:spPr/>
      <dgm:t>
        <a:bodyPr/>
        <a:lstStyle/>
        <a:p>
          <a:r>
            <a:rPr lang="en-US" dirty="0"/>
            <a:t>B</a:t>
          </a:r>
        </a:p>
      </dgm:t>
    </dgm:pt>
    <dgm:pt modelId="{52EE9CEA-47CF-4A0B-AA2D-949B89C8132D}" type="parTrans" cxnId="{98FB6159-D558-44B1-8326-BFB16769121E}">
      <dgm:prSet/>
      <dgm:spPr/>
      <dgm:t>
        <a:bodyPr/>
        <a:lstStyle/>
        <a:p>
          <a:endParaRPr lang="en-US"/>
        </a:p>
      </dgm:t>
    </dgm:pt>
    <dgm:pt modelId="{DF391947-7A6A-453A-8AC4-BDACADCCBA5B}" type="sibTrans" cxnId="{98FB6159-D558-44B1-8326-BFB16769121E}">
      <dgm:prSet/>
      <dgm:spPr/>
      <dgm:t>
        <a:bodyPr/>
        <a:lstStyle/>
        <a:p>
          <a:endParaRPr lang="en-US"/>
        </a:p>
      </dgm:t>
    </dgm:pt>
    <dgm:pt modelId="{9CCFFDFF-431C-44EB-821A-2A07429004B0}">
      <dgm:prSet phldrT="[Text]"/>
      <dgm:spPr/>
      <dgm:t>
        <a:bodyPr/>
        <a:lstStyle/>
        <a:p>
          <a:r>
            <a:rPr lang="en-US" dirty="0"/>
            <a:t>Format &amp;Location</a:t>
          </a:r>
        </a:p>
      </dgm:t>
    </dgm:pt>
    <dgm:pt modelId="{AA1F3E30-6506-455C-85B5-0773CFADD1E9}" type="parTrans" cxnId="{7249F1B4-E3DD-4AD4-A229-56EAC989EB48}">
      <dgm:prSet/>
      <dgm:spPr/>
      <dgm:t>
        <a:bodyPr/>
        <a:lstStyle/>
        <a:p>
          <a:endParaRPr lang="en-US"/>
        </a:p>
      </dgm:t>
    </dgm:pt>
    <dgm:pt modelId="{208C1256-1909-43BF-92A5-3DC59C4A1B4A}" type="sibTrans" cxnId="{7249F1B4-E3DD-4AD4-A229-56EAC989EB48}">
      <dgm:prSet/>
      <dgm:spPr/>
      <dgm:t>
        <a:bodyPr/>
        <a:lstStyle/>
        <a:p>
          <a:endParaRPr lang="en-US"/>
        </a:p>
      </dgm:t>
    </dgm:pt>
    <dgm:pt modelId="{12567AC4-57D5-4C09-819B-FB3C386DF7A5}">
      <dgm:prSet phldrT="[Text]"/>
      <dgm:spPr>
        <a:solidFill>
          <a:srgbClr val="FFCB08"/>
        </a:solidFill>
      </dgm:spPr>
      <dgm:t>
        <a:bodyPr/>
        <a:lstStyle/>
        <a:p>
          <a:r>
            <a:rPr lang="en-US" dirty="0"/>
            <a:t>C</a:t>
          </a:r>
        </a:p>
      </dgm:t>
    </dgm:pt>
    <dgm:pt modelId="{00588D7C-3977-41D4-8CDD-2D78E41D44E2}" type="parTrans" cxnId="{22BE7BE3-5D82-4EDE-B600-50F590123911}">
      <dgm:prSet/>
      <dgm:spPr/>
      <dgm:t>
        <a:bodyPr/>
        <a:lstStyle/>
        <a:p>
          <a:endParaRPr lang="en-US"/>
        </a:p>
      </dgm:t>
    </dgm:pt>
    <dgm:pt modelId="{C86FAB57-F3F5-4BEC-9D56-9756A7E5D12E}" type="sibTrans" cxnId="{22BE7BE3-5D82-4EDE-B600-50F590123911}">
      <dgm:prSet/>
      <dgm:spPr/>
      <dgm:t>
        <a:bodyPr/>
        <a:lstStyle/>
        <a:p>
          <a:endParaRPr lang="en-US"/>
        </a:p>
      </dgm:t>
    </dgm:pt>
    <dgm:pt modelId="{254DD2E2-31F1-46E4-9E6D-0622002048AC}">
      <dgm:prSet phldrT="[Text]"/>
      <dgm:spPr>
        <a:ln>
          <a:solidFill>
            <a:srgbClr val="FFCB08"/>
          </a:solidFill>
        </a:ln>
      </dgm:spPr>
      <dgm:t>
        <a:bodyPr/>
        <a:lstStyle/>
        <a:p>
          <a:r>
            <a:rPr lang="en-US" dirty="0"/>
            <a:t>Use &amp; Ability</a:t>
          </a:r>
        </a:p>
      </dgm:t>
    </dgm:pt>
    <dgm:pt modelId="{28B9860C-BEFD-4C00-B895-DFCB82138A0A}" type="parTrans" cxnId="{25B70C71-0263-4CCA-AAF7-AD809AED8414}">
      <dgm:prSet/>
      <dgm:spPr>
        <a:ln>
          <a:solidFill>
            <a:srgbClr val="FFCB08"/>
          </a:solidFill>
        </a:ln>
      </dgm:spPr>
      <dgm:t>
        <a:bodyPr/>
        <a:lstStyle/>
        <a:p>
          <a:endParaRPr lang="en-US"/>
        </a:p>
      </dgm:t>
    </dgm:pt>
    <dgm:pt modelId="{4C7E17D3-3DC4-45FD-AB00-36E8C7378A5A}" type="sibTrans" cxnId="{25B70C71-0263-4CCA-AAF7-AD809AED8414}">
      <dgm:prSet/>
      <dgm:spPr/>
      <dgm:t>
        <a:bodyPr/>
        <a:lstStyle/>
        <a:p>
          <a:endParaRPr lang="en-US"/>
        </a:p>
      </dgm:t>
    </dgm:pt>
    <dgm:pt modelId="{6E662B2A-EB08-4160-A22F-5482A398A13D}" type="pres">
      <dgm:prSet presAssocID="{9BA5C852-E703-433F-A4FB-F93576795A7E}" presName="diagram" presStyleCnt="0">
        <dgm:presLayoutVars>
          <dgm:chPref val="1"/>
          <dgm:dir/>
          <dgm:animOne val="branch"/>
          <dgm:animLvl val="lvl"/>
          <dgm:resizeHandles/>
        </dgm:presLayoutVars>
      </dgm:prSet>
      <dgm:spPr/>
      <dgm:t>
        <a:bodyPr/>
        <a:lstStyle/>
        <a:p>
          <a:endParaRPr lang="en-US"/>
        </a:p>
      </dgm:t>
    </dgm:pt>
    <dgm:pt modelId="{3A9B48DC-5F85-4BF2-939B-C699D4624320}" type="pres">
      <dgm:prSet presAssocID="{0689FFC1-8EAA-4913-987F-90722DFC5141}" presName="root" presStyleCnt="0"/>
      <dgm:spPr/>
    </dgm:pt>
    <dgm:pt modelId="{29B1AD11-2D62-4D0B-8C02-8754D5BFEF61}" type="pres">
      <dgm:prSet presAssocID="{0689FFC1-8EAA-4913-987F-90722DFC5141}" presName="rootComposite" presStyleCnt="0"/>
      <dgm:spPr/>
    </dgm:pt>
    <dgm:pt modelId="{05277DDD-1933-44BC-9193-EDA6FF10BBF7}" type="pres">
      <dgm:prSet presAssocID="{0689FFC1-8EAA-4913-987F-90722DFC5141}" presName="rootText" presStyleLbl="node1" presStyleIdx="0" presStyleCnt="3"/>
      <dgm:spPr/>
      <dgm:t>
        <a:bodyPr/>
        <a:lstStyle/>
        <a:p>
          <a:endParaRPr lang="en-US"/>
        </a:p>
      </dgm:t>
    </dgm:pt>
    <dgm:pt modelId="{2A391203-6B08-4B70-BF42-A72734CB0DA7}" type="pres">
      <dgm:prSet presAssocID="{0689FFC1-8EAA-4913-987F-90722DFC5141}" presName="rootConnector" presStyleLbl="node1" presStyleIdx="0" presStyleCnt="3"/>
      <dgm:spPr/>
      <dgm:t>
        <a:bodyPr/>
        <a:lstStyle/>
        <a:p>
          <a:endParaRPr lang="en-US"/>
        </a:p>
      </dgm:t>
    </dgm:pt>
    <dgm:pt modelId="{4EFFE0F4-9075-4CAE-BF52-7E767F60652B}" type="pres">
      <dgm:prSet presAssocID="{0689FFC1-8EAA-4913-987F-90722DFC5141}" presName="childShape" presStyleCnt="0"/>
      <dgm:spPr/>
    </dgm:pt>
    <dgm:pt modelId="{CFE5A05F-939E-4475-9D28-BD0B7540EA38}" type="pres">
      <dgm:prSet presAssocID="{6969AAB2-52B6-4865-B570-272B63E73CFE}" presName="Name13" presStyleLbl="parChTrans1D2" presStyleIdx="0" presStyleCnt="3"/>
      <dgm:spPr/>
      <dgm:t>
        <a:bodyPr/>
        <a:lstStyle/>
        <a:p>
          <a:endParaRPr lang="en-US"/>
        </a:p>
      </dgm:t>
    </dgm:pt>
    <dgm:pt modelId="{906AD325-773F-4949-82E1-2DB1C2A563CF}" type="pres">
      <dgm:prSet presAssocID="{C0306967-9F37-40DA-83A7-88A62A72096A}" presName="childText" presStyleLbl="bgAcc1" presStyleIdx="0" presStyleCnt="3" custLinFactNeighborX="-274" custLinFactNeighborY="1543">
        <dgm:presLayoutVars>
          <dgm:bulletEnabled val="1"/>
        </dgm:presLayoutVars>
      </dgm:prSet>
      <dgm:spPr/>
      <dgm:t>
        <a:bodyPr/>
        <a:lstStyle/>
        <a:p>
          <a:endParaRPr lang="en-US"/>
        </a:p>
      </dgm:t>
    </dgm:pt>
    <dgm:pt modelId="{B4B4D9F1-0893-4F9C-8D78-FED42A36B3FC}" type="pres">
      <dgm:prSet presAssocID="{81DBD8FC-8D2B-4692-9D54-964C9A0D6676}" presName="root" presStyleCnt="0"/>
      <dgm:spPr/>
    </dgm:pt>
    <dgm:pt modelId="{84FD5D0D-8286-4906-84BC-6EAE449B2628}" type="pres">
      <dgm:prSet presAssocID="{81DBD8FC-8D2B-4692-9D54-964C9A0D6676}" presName="rootComposite" presStyleCnt="0"/>
      <dgm:spPr/>
    </dgm:pt>
    <dgm:pt modelId="{5C6D3EC0-671E-4416-9FF8-3B5D6F0B1EF3}" type="pres">
      <dgm:prSet presAssocID="{81DBD8FC-8D2B-4692-9D54-964C9A0D6676}" presName="rootText" presStyleLbl="node1" presStyleIdx="1" presStyleCnt="3"/>
      <dgm:spPr/>
      <dgm:t>
        <a:bodyPr/>
        <a:lstStyle/>
        <a:p>
          <a:endParaRPr lang="en-US"/>
        </a:p>
      </dgm:t>
    </dgm:pt>
    <dgm:pt modelId="{B0CA0002-332F-4562-BA27-3E2491C6E93A}" type="pres">
      <dgm:prSet presAssocID="{81DBD8FC-8D2B-4692-9D54-964C9A0D6676}" presName="rootConnector" presStyleLbl="node1" presStyleIdx="1" presStyleCnt="3"/>
      <dgm:spPr/>
      <dgm:t>
        <a:bodyPr/>
        <a:lstStyle/>
        <a:p>
          <a:endParaRPr lang="en-US"/>
        </a:p>
      </dgm:t>
    </dgm:pt>
    <dgm:pt modelId="{CFBD3A6E-6D60-4D3D-825F-6C218B42A0A1}" type="pres">
      <dgm:prSet presAssocID="{81DBD8FC-8D2B-4692-9D54-964C9A0D6676}" presName="childShape" presStyleCnt="0"/>
      <dgm:spPr/>
    </dgm:pt>
    <dgm:pt modelId="{295E5C4A-B424-4199-96F4-48EF8924D554}" type="pres">
      <dgm:prSet presAssocID="{AA1F3E30-6506-455C-85B5-0773CFADD1E9}" presName="Name13" presStyleLbl="parChTrans1D2" presStyleIdx="1" presStyleCnt="3"/>
      <dgm:spPr/>
      <dgm:t>
        <a:bodyPr/>
        <a:lstStyle/>
        <a:p>
          <a:endParaRPr lang="en-US"/>
        </a:p>
      </dgm:t>
    </dgm:pt>
    <dgm:pt modelId="{DDB98C01-FFD0-4E66-AD2B-B378920A3C7C}" type="pres">
      <dgm:prSet presAssocID="{9CCFFDFF-431C-44EB-821A-2A07429004B0}" presName="childText" presStyleLbl="bgAcc1" presStyleIdx="1" presStyleCnt="3">
        <dgm:presLayoutVars>
          <dgm:bulletEnabled val="1"/>
        </dgm:presLayoutVars>
      </dgm:prSet>
      <dgm:spPr/>
      <dgm:t>
        <a:bodyPr/>
        <a:lstStyle/>
        <a:p>
          <a:endParaRPr lang="en-US"/>
        </a:p>
      </dgm:t>
    </dgm:pt>
    <dgm:pt modelId="{A349AF48-B980-45D7-96C4-B861DE2B7922}" type="pres">
      <dgm:prSet presAssocID="{12567AC4-57D5-4C09-819B-FB3C386DF7A5}" presName="root" presStyleCnt="0"/>
      <dgm:spPr/>
    </dgm:pt>
    <dgm:pt modelId="{801DCE6F-A66C-4EBB-BA65-34090E9D780D}" type="pres">
      <dgm:prSet presAssocID="{12567AC4-57D5-4C09-819B-FB3C386DF7A5}" presName="rootComposite" presStyleCnt="0"/>
      <dgm:spPr/>
    </dgm:pt>
    <dgm:pt modelId="{91A26E7F-8E55-430A-83B8-787BD649AD2B}" type="pres">
      <dgm:prSet presAssocID="{12567AC4-57D5-4C09-819B-FB3C386DF7A5}" presName="rootText" presStyleLbl="node1" presStyleIdx="2" presStyleCnt="3"/>
      <dgm:spPr/>
      <dgm:t>
        <a:bodyPr/>
        <a:lstStyle/>
        <a:p>
          <a:endParaRPr lang="en-US"/>
        </a:p>
      </dgm:t>
    </dgm:pt>
    <dgm:pt modelId="{5D4D599B-AA1B-4880-8999-99BC4FF159A1}" type="pres">
      <dgm:prSet presAssocID="{12567AC4-57D5-4C09-819B-FB3C386DF7A5}" presName="rootConnector" presStyleLbl="node1" presStyleIdx="2" presStyleCnt="3"/>
      <dgm:spPr/>
      <dgm:t>
        <a:bodyPr/>
        <a:lstStyle/>
        <a:p>
          <a:endParaRPr lang="en-US"/>
        </a:p>
      </dgm:t>
    </dgm:pt>
    <dgm:pt modelId="{044C960B-D92C-432C-BA4E-E7DCF251DBA9}" type="pres">
      <dgm:prSet presAssocID="{12567AC4-57D5-4C09-819B-FB3C386DF7A5}" presName="childShape" presStyleCnt="0"/>
      <dgm:spPr/>
    </dgm:pt>
    <dgm:pt modelId="{9DD7FE0E-734C-4776-8364-C1E3183FF982}" type="pres">
      <dgm:prSet presAssocID="{28B9860C-BEFD-4C00-B895-DFCB82138A0A}" presName="Name13" presStyleLbl="parChTrans1D2" presStyleIdx="2" presStyleCnt="3"/>
      <dgm:spPr/>
      <dgm:t>
        <a:bodyPr/>
        <a:lstStyle/>
        <a:p>
          <a:endParaRPr lang="en-US"/>
        </a:p>
      </dgm:t>
    </dgm:pt>
    <dgm:pt modelId="{4A8990F6-93D6-4BDF-94E0-51822EA24AF4}" type="pres">
      <dgm:prSet presAssocID="{254DD2E2-31F1-46E4-9E6D-0622002048AC}" presName="childText" presStyleLbl="bgAcc1" presStyleIdx="2" presStyleCnt="3">
        <dgm:presLayoutVars>
          <dgm:bulletEnabled val="1"/>
        </dgm:presLayoutVars>
      </dgm:prSet>
      <dgm:spPr/>
      <dgm:t>
        <a:bodyPr/>
        <a:lstStyle/>
        <a:p>
          <a:endParaRPr lang="en-US"/>
        </a:p>
      </dgm:t>
    </dgm:pt>
  </dgm:ptLst>
  <dgm:cxnLst>
    <dgm:cxn modelId="{3313735A-0B7B-42BC-A90B-4A531846AD7F}" type="presOf" srcId="{81DBD8FC-8D2B-4692-9D54-964C9A0D6676}" destId="{B0CA0002-332F-4562-BA27-3E2491C6E93A}" srcOrd="1" destOrd="0" presId="urn:microsoft.com/office/officeart/2005/8/layout/hierarchy3"/>
    <dgm:cxn modelId="{76EC72BD-0F61-41CA-8B24-9DF759720A98}" srcId="{9BA5C852-E703-433F-A4FB-F93576795A7E}" destId="{0689FFC1-8EAA-4913-987F-90722DFC5141}" srcOrd="0" destOrd="0" parTransId="{97E0F230-65AE-493A-B5A6-56460624C829}" sibTransId="{5891F6D2-4C18-403D-9970-F2A9BAECA62D}"/>
    <dgm:cxn modelId="{25B70C71-0263-4CCA-AAF7-AD809AED8414}" srcId="{12567AC4-57D5-4C09-819B-FB3C386DF7A5}" destId="{254DD2E2-31F1-46E4-9E6D-0622002048AC}" srcOrd="0" destOrd="0" parTransId="{28B9860C-BEFD-4C00-B895-DFCB82138A0A}" sibTransId="{4C7E17D3-3DC4-45FD-AB00-36E8C7378A5A}"/>
    <dgm:cxn modelId="{97B6E52D-4D1F-47E5-B301-A49F3A8B0F1F}" type="presOf" srcId="{C0306967-9F37-40DA-83A7-88A62A72096A}" destId="{906AD325-773F-4949-82E1-2DB1C2A563CF}" srcOrd="0" destOrd="0" presId="urn:microsoft.com/office/officeart/2005/8/layout/hierarchy3"/>
    <dgm:cxn modelId="{2C4C8FB4-D3B8-48A2-8EE9-FE7E60DDF06F}" type="presOf" srcId="{0689FFC1-8EAA-4913-987F-90722DFC5141}" destId="{2A391203-6B08-4B70-BF42-A72734CB0DA7}" srcOrd="1" destOrd="0" presId="urn:microsoft.com/office/officeart/2005/8/layout/hierarchy3"/>
    <dgm:cxn modelId="{4CD700C5-C292-4191-A44C-F9A5058FFCF6}" type="presOf" srcId="{AA1F3E30-6506-455C-85B5-0773CFADD1E9}" destId="{295E5C4A-B424-4199-96F4-48EF8924D554}" srcOrd="0" destOrd="0" presId="urn:microsoft.com/office/officeart/2005/8/layout/hierarchy3"/>
    <dgm:cxn modelId="{7D9F557E-B334-4647-83DD-478D271B59B0}" type="presOf" srcId="{9BA5C852-E703-433F-A4FB-F93576795A7E}" destId="{6E662B2A-EB08-4160-A22F-5482A398A13D}" srcOrd="0" destOrd="0" presId="urn:microsoft.com/office/officeart/2005/8/layout/hierarchy3"/>
    <dgm:cxn modelId="{7249F1B4-E3DD-4AD4-A229-56EAC989EB48}" srcId="{81DBD8FC-8D2B-4692-9D54-964C9A0D6676}" destId="{9CCFFDFF-431C-44EB-821A-2A07429004B0}" srcOrd="0" destOrd="0" parTransId="{AA1F3E30-6506-455C-85B5-0773CFADD1E9}" sibTransId="{208C1256-1909-43BF-92A5-3DC59C4A1B4A}"/>
    <dgm:cxn modelId="{993A2B1C-AAF0-4B74-8655-2DDCFE1F923A}" type="presOf" srcId="{254DD2E2-31F1-46E4-9E6D-0622002048AC}" destId="{4A8990F6-93D6-4BDF-94E0-51822EA24AF4}" srcOrd="0" destOrd="0" presId="urn:microsoft.com/office/officeart/2005/8/layout/hierarchy3"/>
    <dgm:cxn modelId="{98FB6159-D558-44B1-8326-BFB16769121E}" srcId="{9BA5C852-E703-433F-A4FB-F93576795A7E}" destId="{81DBD8FC-8D2B-4692-9D54-964C9A0D6676}" srcOrd="1" destOrd="0" parTransId="{52EE9CEA-47CF-4A0B-AA2D-949B89C8132D}" sibTransId="{DF391947-7A6A-453A-8AC4-BDACADCCBA5B}"/>
    <dgm:cxn modelId="{7A1138BD-4093-4544-893C-0AA7E212CBC3}" type="presOf" srcId="{12567AC4-57D5-4C09-819B-FB3C386DF7A5}" destId="{5D4D599B-AA1B-4880-8999-99BC4FF159A1}" srcOrd="1" destOrd="0" presId="urn:microsoft.com/office/officeart/2005/8/layout/hierarchy3"/>
    <dgm:cxn modelId="{2CEF2DA1-5B22-4F28-A943-84A92052AE02}" type="presOf" srcId="{0689FFC1-8EAA-4913-987F-90722DFC5141}" destId="{05277DDD-1933-44BC-9193-EDA6FF10BBF7}" srcOrd="0" destOrd="0" presId="urn:microsoft.com/office/officeart/2005/8/layout/hierarchy3"/>
    <dgm:cxn modelId="{AD5E7F58-A84D-4F71-94A9-5F72ED5153CC}" type="presOf" srcId="{12567AC4-57D5-4C09-819B-FB3C386DF7A5}" destId="{91A26E7F-8E55-430A-83B8-787BD649AD2B}" srcOrd="0" destOrd="0" presId="urn:microsoft.com/office/officeart/2005/8/layout/hierarchy3"/>
    <dgm:cxn modelId="{15998AFC-0DD7-4F03-84EE-A91F5F2B3406}" srcId="{0689FFC1-8EAA-4913-987F-90722DFC5141}" destId="{C0306967-9F37-40DA-83A7-88A62A72096A}" srcOrd="0" destOrd="0" parTransId="{6969AAB2-52B6-4865-B570-272B63E73CFE}" sibTransId="{C9A25B74-3346-40B5-9773-B15A0DEA1C2A}"/>
    <dgm:cxn modelId="{B66753A8-2029-4BE6-9D07-FA322FFF80FB}" type="presOf" srcId="{28B9860C-BEFD-4C00-B895-DFCB82138A0A}" destId="{9DD7FE0E-734C-4776-8364-C1E3183FF982}" srcOrd="0" destOrd="0" presId="urn:microsoft.com/office/officeart/2005/8/layout/hierarchy3"/>
    <dgm:cxn modelId="{1AC2D5EB-6737-4F5C-AFC3-83217DB11437}" type="presOf" srcId="{81DBD8FC-8D2B-4692-9D54-964C9A0D6676}" destId="{5C6D3EC0-671E-4416-9FF8-3B5D6F0B1EF3}" srcOrd="0" destOrd="0" presId="urn:microsoft.com/office/officeart/2005/8/layout/hierarchy3"/>
    <dgm:cxn modelId="{51430E0F-BB9D-4CF2-85B3-5D4B91FF037F}" type="presOf" srcId="{6969AAB2-52B6-4865-B570-272B63E73CFE}" destId="{CFE5A05F-939E-4475-9D28-BD0B7540EA38}" srcOrd="0" destOrd="0" presId="urn:microsoft.com/office/officeart/2005/8/layout/hierarchy3"/>
    <dgm:cxn modelId="{22BE7BE3-5D82-4EDE-B600-50F590123911}" srcId="{9BA5C852-E703-433F-A4FB-F93576795A7E}" destId="{12567AC4-57D5-4C09-819B-FB3C386DF7A5}" srcOrd="2" destOrd="0" parTransId="{00588D7C-3977-41D4-8CDD-2D78E41D44E2}" sibTransId="{C86FAB57-F3F5-4BEC-9D56-9756A7E5D12E}"/>
    <dgm:cxn modelId="{43BEF80C-852D-4E30-9567-B8C2C19352B5}" type="presOf" srcId="{9CCFFDFF-431C-44EB-821A-2A07429004B0}" destId="{DDB98C01-FFD0-4E66-AD2B-B378920A3C7C}" srcOrd="0" destOrd="0" presId="urn:microsoft.com/office/officeart/2005/8/layout/hierarchy3"/>
    <dgm:cxn modelId="{636170B4-41B7-4862-AFF1-B9DC74C819CE}" type="presParOf" srcId="{6E662B2A-EB08-4160-A22F-5482A398A13D}" destId="{3A9B48DC-5F85-4BF2-939B-C699D4624320}" srcOrd="0" destOrd="0" presId="urn:microsoft.com/office/officeart/2005/8/layout/hierarchy3"/>
    <dgm:cxn modelId="{E8BD29CC-42D7-4E7A-A62D-67A5FBF4F8EB}" type="presParOf" srcId="{3A9B48DC-5F85-4BF2-939B-C699D4624320}" destId="{29B1AD11-2D62-4D0B-8C02-8754D5BFEF61}" srcOrd="0" destOrd="0" presId="urn:microsoft.com/office/officeart/2005/8/layout/hierarchy3"/>
    <dgm:cxn modelId="{24C77A5E-0E0D-4DEC-9241-569B568B576D}" type="presParOf" srcId="{29B1AD11-2D62-4D0B-8C02-8754D5BFEF61}" destId="{05277DDD-1933-44BC-9193-EDA6FF10BBF7}" srcOrd="0" destOrd="0" presId="urn:microsoft.com/office/officeart/2005/8/layout/hierarchy3"/>
    <dgm:cxn modelId="{31E55712-9A90-41C8-930A-2A169BD05C92}" type="presParOf" srcId="{29B1AD11-2D62-4D0B-8C02-8754D5BFEF61}" destId="{2A391203-6B08-4B70-BF42-A72734CB0DA7}" srcOrd="1" destOrd="0" presId="urn:microsoft.com/office/officeart/2005/8/layout/hierarchy3"/>
    <dgm:cxn modelId="{6C8FE3FE-BA2C-40B6-B534-451839190257}" type="presParOf" srcId="{3A9B48DC-5F85-4BF2-939B-C699D4624320}" destId="{4EFFE0F4-9075-4CAE-BF52-7E767F60652B}" srcOrd="1" destOrd="0" presId="urn:microsoft.com/office/officeart/2005/8/layout/hierarchy3"/>
    <dgm:cxn modelId="{1F90F87A-0E11-4D81-B9B6-458640637DDC}" type="presParOf" srcId="{4EFFE0F4-9075-4CAE-BF52-7E767F60652B}" destId="{CFE5A05F-939E-4475-9D28-BD0B7540EA38}" srcOrd="0" destOrd="0" presId="urn:microsoft.com/office/officeart/2005/8/layout/hierarchy3"/>
    <dgm:cxn modelId="{56F15D8F-EF27-47E9-BEC5-80B8277D5CC1}" type="presParOf" srcId="{4EFFE0F4-9075-4CAE-BF52-7E767F60652B}" destId="{906AD325-773F-4949-82E1-2DB1C2A563CF}" srcOrd="1" destOrd="0" presId="urn:microsoft.com/office/officeart/2005/8/layout/hierarchy3"/>
    <dgm:cxn modelId="{412FBA54-1C86-4F2D-953D-15664A904D75}" type="presParOf" srcId="{6E662B2A-EB08-4160-A22F-5482A398A13D}" destId="{B4B4D9F1-0893-4F9C-8D78-FED42A36B3FC}" srcOrd="1" destOrd="0" presId="urn:microsoft.com/office/officeart/2005/8/layout/hierarchy3"/>
    <dgm:cxn modelId="{8EABF0AD-58FF-4FD3-80F3-7DC341B7AC8F}" type="presParOf" srcId="{B4B4D9F1-0893-4F9C-8D78-FED42A36B3FC}" destId="{84FD5D0D-8286-4906-84BC-6EAE449B2628}" srcOrd="0" destOrd="0" presId="urn:microsoft.com/office/officeart/2005/8/layout/hierarchy3"/>
    <dgm:cxn modelId="{F0CD920E-41DE-4EB2-993E-C51476B13815}" type="presParOf" srcId="{84FD5D0D-8286-4906-84BC-6EAE449B2628}" destId="{5C6D3EC0-671E-4416-9FF8-3B5D6F0B1EF3}" srcOrd="0" destOrd="0" presId="urn:microsoft.com/office/officeart/2005/8/layout/hierarchy3"/>
    <dgm:cxn modelId="{81FA51A3-1796-4DD7-9693-15DFDDE422A6}" type="presParOf" srcId="{84FD5D0D-8286-4906-84BC-6EAE449B2628}" destId="{B0CA0002-332F-4562-BA27-3E2491C6E93A}" srcOrd="1" destOrd="0" presId="urn:microsoft.com/office/officeart/2005/8/layout/hierarchy3"/>
    <dgm:cxn modelId="{8AD4BAB0-B8A7-4BCB-BD41-034118CE57E0}" type="presParOf" srcId="{B4B4D9F1-0893-4F9C-8D78-FED42A36B3FC}" destId="{CFBD3A6E-6D60-4D3D-825F-6C218B42A0A1}" srcOrd="1" destOrd="0" presId="urn:microsoft.com/office/officeart/2005/8/layout/hierarchy3"/>
    <dgm:cxn modelId="{DEE2CBAD-34E6-4F74-915C-E58063D1F703}" type="presParOf" srcId="{CFBD3A6E-6D60-4D3D-825F-6C218B42A0A1}" destId="{295E5C4A-B424-4199-96F4-48EF8924D554}" srcOrd="0" destOrd="0" presId="urn:microsoft.com/office/officeart/2005/8/layout/hierarchy3"/>
    <dgm:cxn modelId="{56764E1A-9C04-4608-A472-4A5519BAE5FB}" type="presParOf" srcId="{CFBD3A6E-6D60-4D3D-825F-6C218B42A0A1}" destId="{DDB98C01-FFD0-4E66-AD2B-B378920A3C7C}" srcOrd="1" destOrd="0" presId="urn:microsoft.com/office/officeart/2005/8/layout/hierarchy3"/>
    <dgm:cxn modelId="{BBAB76B0-F542-4A82-9CBA-FC559DBFC08B}" type="presParOf" srcId="{6E662B2A-EB08-4160-A22F-5482A398A13D}" destId="{A349AF48-B980-45D7-96C4-B861DE2B7922}" srcOrd="2" destOrd="0" presId="urn:microsoft.com/office/officeart/2005/8/layout/hierarchy3"/>
    <dgm:cxn modelId="{91089F65-1A90-4875-88C0-7823EAAD9B79}" type="presParOf" srcId="{A349AF48-B980-45D7-96C4-B861DE2B7922}" destId="{801DCE6F-A66C-4EBB-BA65-34090E9D780D}" srcOrd="0" destOrd="0" presId="urn:microsoft.com/office/officeart/2005/8/layout/hierarchy3"/>
    <dgm:cxn modelId="{7C5EAF58-701D-43CA-9101-405F67732444}" type="presParOf" srcId="{801DCE6F-A66C-4EBB-BA65-34090E9D780D}" destId="{91A26E7F-8E55-430A-83B8-787BD649AD2B}" srcOrd="0" destOrd="0" presId="urn:microsoft.com/office/officeart/2005/8/layout/hierarchy3"/>
    <dgm:cxn modelId="{D3B51F77-7EEA-489E-8C1A-35FF9F5182C2}" type="presParOf" srcId="{801DCE6F-A66C-4EBB-BA65-34090E9D780D}" destId="{5D4D599B-AA1B-4880-8999-99BC4FF159A1}" srcOrd="1" destOrd="0" presId="urn:microsoft.com/office/officeart/2005/8/layout/hierarchy3"/>
    <dgm:cxn modelId="{59E0BAF4-2FE8-4EE1-BA50-3EF1D63AECD0}" type="presParOf" srcId="{A349AF48-B980-45D7-96C4-B861DE2B7922}" destId="{044C960B-D92C-432C-BA4E-E7DCF251DBA9}" srcOrd="1" destOrd="0" presId="urn:microsoft.com/office/officeart/2005/8/layout/hierarchy3"/>
    <dgm:cxn modelId="{6E409A91-DB74-47F2-A78C-10EDF2EB18CB}" type="presParOf" srcId="{044C960B-D92C-432C-BA4E-E7DCF251DBA9}" destId="{9DD7FE0E-734C-4776-8364-C1E3183FF982}" srcOrd="0" destOrd="0" presId="urn:microsoft.com/office/officeart/2005/8/layout/hierarchy3"/>
    <dgm:cxn modelId="{5092DABF-287A-407C-9DBB-C909069A7E4E}" type="presParOf" srcId="{044C960B-D92C-432C-BA4E-E7DCF251DBA9}" destId="{4A8990F6-93D6-4BDF-94E0-51822EA24AF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14EBDD-650B-44B0-9B7C-4CD31B45E5D4}"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AB7983D7-8574-4522-BCFC-64CC92594D31}">
      <dgm:prSet phldrT="[Text]"/>
      <dgm:spPr/>
      <dgm:t>
        <a:bodyPr/>
        <a:lstStyle/>
        <a:p>
          <a:r>
            <a:rPr lang="en-US" dirty="0"/>
            <a:t>Introduce</a:t>
          </a:r>
        </a:p>
      </dgm:t>
    </dgm:pt>
    <dgm:pt modelId="{E65AE0D7-88E3-477D-B010-F35F734AF55C}" type="parTrans" cxnId="{D80B7687-AC25-400B-A2DF-BD6C28A8939F}">
      <dgm:prSet/>
      <dgm:spPr/>
      <dgm:t>
        <a:bodyPr/>
        <a:lstStyle/>
        <a:p>
          <a:endParaRPr lang="en-US"/>
        </a:p>
      </dgm:t>
    </dgm:pt>
    <dgm:pt modelId="{07D9EF85-E2AD-4FF6-9230-047B4557196B}" type="sibTrans" cxnId="{D80B7687-AC25-400B-A2DF-BD6C28A8939F}">
      <dgm:prSet/>
      <dgm:spPr/>
      <dgm:t>
        <a:bodyPr/>
        <a:lstStyle/>
        <a:p>
          <a:endParaRPr lang="en-US"/>
        </a:p>
      </dgm:t>
    </dgm:pt>
    <dgm:pt modelId="{199B955C-933F-4B7E-9C48-A622A21E55AC}">
      <dgm:prSet phldrT="[Text]" custT="1"/>
      <dgm:spPr/>
      <dgm:t>
        <a:bodyPr/>
        <a:lstStyle/>
        <a:p>
          <a:r>
            <a:rPr lang="en-US" sz="1600" dirty="0"/>
            <a:t>Explain the Visual Schedule to students</a:t>
          </a:r>
        </a:p>
      </dgm:t>
    </dgm:pt>
    <dgm:pt modelId="{4705FC6D-59DB-446D-87B6-06FE1F24FBC4}" type="parTrans" cxnId="{EF84B574-2F10-4B54-AFF9-1EFC0018FFA6}">
      <dgm:prSet/>
      <dgm:spPr/>
      <dgm:t>
        <a:bodyPr/>
        <a:lstStyle/>
        <a:p>
          <a:endParaRPr lang="en-US"/>
        </a:p>
      </dgm:t>
    </dgm:pt>
    <dgm:pt modelId="{4E9EFD0E-D769-4023-B7C5-FC3781B002E4}" type="sibTrans" cxnId="{EF84B574-2F10-4B54-AFF9-1EFC0018FFA6}">
      <dgm:prSet/>
      <dgm:spPr/>
      <dgm:t>
        <a:bodyPr/>
        <a:lstStyle/>
        <a:p>
          <a:endParaRPr lang="en-US"/>
        </a:p>
      </dgm:t>
    </dgm:pt>
    <dgm:pt modelId="{8F447636-7C21-4E46-95BA-91D949238B1D}">
      <dgm:prSet phldrT="[Text]"/>
      <dgm:spPr/>
      <dgm:t>
        <a:bodyPr/>
        <a:lstStyle/>
        <a:p>
          <a:r>
            <a:rPr lang="en-US" dirty="0"/>
            <a:t>Teach Students</a:t>
          </a:r>
        </a:p>
      </dgm:t>
    </dgm:pt>
    <dgm:pt modelId="{6DBFA528-2281-4004-94CD-6EFDA2C1D5EE}" type="parTrans" cxnId="{1282CFC6-0E13-448A-A042-C5BAF56BC8C2}">
      <dgm:prSet/>
      <dgm:spPr/>
      <dgm:t>
        <a:bodyPr/>
        <a:lstStyle/>
        <a:p>
          <a:endParaRPr lang="en-US"/>
        </a:p>
      </dgm:t>
    </dgm:pt>
    <dgm:pt modelId="{3CE8B45A-797C-47E8-82ED-2352CE9399EB}" type="sibTrans" cxnId="{1282CFC6-0E13-448A-A042-C5BAF56BC8C2}">
      <dgm:prSet/>
      <dgm:spPr/>
      <dgm:t>
        <a:bodyPr/>
        <a:lstStyle/>
        <a:p>
          <a:endParaRPr lang="en-US"/>
        </a:p>
      </dgm:t>
    </dgm:pt>
    <dgm:pt modelId="{7FF771CC-BA43-4847-AB3E-4888F4FFC845}">
      <dgm:prSet phldrT="[Text]" custT="1"/>
      <dgm:spPr/>
      <dgm:t>
        <a:bodyPr/>
        <a:lstStyle/>
        <a:p>
          <a:r>
            <a:rPr lang="en-US" sz="1600" dirty="0"/>
            <a:t>How, when and why to use the Visual Schedule</a:t>
          </a:r>
        </a:p>
      </dgm:t>
    </dgm:pt>
    <dgm:pt modelId="{51A41D74-961B-4393-B6D3-04B7C7325384}" type="parTrans" cxnId="{43D86315-31DB-428D-9838-8BA3372D8665}">
      <dgm:prSet/>
      <dgm:spPr/>
      <dgm:t>
        <a:bodyPr/>
        <a:lstStyle/>
        <a:p>
          <a:endParaRPr lang="en-US"/>
        </a:p>
      </dgm:t>
    </dgm:pt>
    <dgm:pt modelId="{B35208CF-6151-4712-BDD2-B70399630B92}" type="sibTrans" cxnId="{43D86315-31DB-428D-9838-8BA3372D8665}">
      <dgm:prSet/>
      <dgm:spPr/>
      <dgm:t>
        <a:bodyPr/>
        <a:lstStyle/>
        <a:p>
          <a:endParaRPr lang="en-US"/>
        </a:p>
      </dgm:t>
    </dgm:pt>
    <dgm:pt modelId="{7EBF5320-CCAB-41D3-AB1F-9EC77FD4EE72}">
      <dgm:prSet phldrT="[Text]"/>
      <dgm:spPr/>
      <dgm:t>
        <a:bodyPr/>
        <a:lstStyle/>
        <a:p>
          <a:r>
            <a:rPr lang="en-US" dirty="0"/>
            <a:t>On First Use</a:t>
          </a:r>
        </a:p>
      </dgm:t>
    </dgm:pt>
    <dgm:pt modelId="{19B0E7B6-F3A5-441A-B57A-30522B4DEDD1}" type="parTrans" cxnId="{651EDC23-3D55-41C5-8B03-ECDA3F396D50}">
      <dgm:prSet/>
      <dgm:spPr/>
      <dgm:t>
        <a:bodyPr/>
        <a:lstStyle/>
        <a:p>
          <a:endParaRPr lang="en-US"/>
        </a:p>
      </dgm:t>
    </dgm:pt>
    <dgm:pt modelId="{C0BAF3B4-50DF-4938-B13D-E9250F1F2C28}" type="sibTrans" cxnId="{651EDC23-3D55-41C5-8B03-ECDA3F396D50}">
      <dgm:prSet/>
      <dgm:spPr/>
      <dgm:t>
        <a:bodyPr/>
        <a:lstStyle/>
        <a:p>
          <a:endParaRPr lang="en-US"/>
        </a:p>
      </dgm:t>
    </dgm:pt>
    <dgm:pt modelId="{3D1D3EF9-4327-43F8-BF94-4605E33EA4FF}">
      <dgm:prSet phldrT="[Text]" custT="1"/>
      <dgm:spPr/>
      <dgm:t>
        <a:bodyPr/>
        <a:lstStyle/>
        <a:p>
          <a:r>
            <a:rPr lang="en-US" sz="1600" dirty="0"/>
            <a:t>Prompt class to refer to Visual Schedule at transition times, </a:t>
          </a:r>
          <a:r>
            <a:rPr lang="en-US" sz="1600" strike="noStrike" baseline="0" dirty="0"/>
            <a:t>when </a:t>
          </a:r>
          <a:r>
            <a:rPr lang="en-US" sz="1600" dirty="0"/>
            <a:t>activities are changed or removed from the schedule OR mark off for finished work, mark changes, add extra tasks</a:t>
          </a:r>
        </a:p>
      </dgm:t>
    </dgm:pt>
    <dgm:pt modelId="{8A0C4ED7-2BDF-44F4-A48F-77E60A025DFA}" type="parTrans" cxnId="{ADFF57F8-6D8C-4BE5-8A03-2E3132B2F8A9}">
      <dgm:prSet/>
      <dgm:spPr/>
      <dgm:t>
        <a:bodyPr/>
        <a:lstStyle/>
        <a:p>
          <a:endParaRPr lang="en-US"/>
        </a:p>
      </dgm:t>
    </dgm:pt>
    <dgm:pt modelId="{5950410E-3B5D-4681-8F7D-84C9BF305776}" type="sibTrans" cxnId="{ADFF57F8-6D8C-4BE5-8A03-2E3132B2F8A9}">
      <dgm:prSet/>
      <dgm:spPr/>
      <dgm:t>
        <a:bodyPr/>
        <a:lstStyle/>
        <a:p>
          <a:endParaRPr lang="en-US"/>
        </a:p>
      </dgm:t>
    </dgm:pt>
    <dgm:pt modelId="{8D70638A-7BF8-4FD8-8A44-BDA7CD8B5AFD}">
      <dgm:prSet phldrT="[Text]"/>
      <dgm:spPr/>
      <dgm:t>
        <a:bodyPr/>
        <a:lstStyle/>
        <a:p>
          <a:r>
            <a:rPr lang="en-US" dirty="0"/>
            <a:t>Adapt Classroom Routine</a:t>
          </a:r>
        </a:p>
      </dgm:t>
    </dgm:pt>
    <dgm:pt modelId="{46E6761F-D7AD-4FD1-A727-10071EB18626}" type="parTrans" cxnId="{838F1D7D-EF81-44DE-B422-C162B065B616}">
      <dgm:prSet/>
      <dgm:spPr/>
      <dgm:t>
        <a:bodyPr/>
        <a:lstStyle/>
        <a:p>
          <a:endParaRPr lang="en-US"/>
        </a:p>
      </dgm:t>
    </dgm:pt>
    <dgm:pt modelId="{332BAE34-64D2-41D2-A712-F49F6963E70F}" type="sibTrans" cxnId="{838F1D7D-EF81-44DE-B422-C162B065B616}">
      <dgm:prSet/>
      <dgm:spPr/>
      <dgm:t>
        <a:bodyPr/>
        <a:lstStyle/>
        <a:p>
          <a:endParaRPr lang="en-US"/>
        </a:p>
      </dgm:t>
    </dgm:pt>
    <dgm:pt modelId="{46CF23E7-BE37-4B24-A143-587CE9B8F3D8}">
      <dgm:prSet phldrT="[Text]" custT="1"/>
      <dgm:spPr/>
      <dgm:t>
        <a:bodyPr/>
        <a:lstStyle/>
        <a:p>
          <a:r>
            <a:rPr lang="en-US" sz="1600" dirty="0"/>
            <a:t>Use a regular and consistent transition action for students to check Visual Schedule upon finishing one activity &amp; moving to next activity</a:t>
          </a:r>
        </a:p>
      </dgm:t>
    </dgm:pt>
    <dgm:pt modelId="{4C680AD0-F6E5-4FC4-87A5-F5C065AB991A}" type="parTrans" cxnId="{C0FF9C39-CCBD-417E-8E83-6C466A86F698}">
      <dgm:prSet/>
      <dgm:spPr/>
      <dgm:t>
        <a:bodyPr/>
        <a:lstStyle/>
        <a:p>
          <a:endParaRPr lang="en-US"/>
        </a:p>
      </dgm:t>
    </dgm:pt>
    <dgm:pt modelId="{ECE316D4-EEB2-4123-9050-BB25BB51F8B2}" type="sibTrans" cxnId="{C0FF9C39-CCBD-417E-8E83-6C466A86F698}">
      <dgm:prSet/>
      <dgm:spPr/>
      <dgm:t>
        <a:bodyPr/>
        <a:lstStyle/>
        <a:p>
          <a:endParaRPr lang="en-US"/>
        </a:p>
      </dgm:t>
    </dgm:pt>
    <dgm:pt modelId="{970FD1E9-2A42-4262-BF8F-580CAED8BF29}">
      <dgm:prSet phldrT="[Text]"/>
      <dgm:spPr/>
      <dgm:t>
        <a:bodyPr/>
        <a:lstStyle/>
        <a:p>
          <a:r>
            <a:rPr lang="en-US" dirty="0"/>
            <a:t>Student Queries</a:t>
          </a:r>
        </a:p>
      </dgm:t>
    </dgm:pt>
    <dgm:pt modelId="{898363E8-05E3-43FD-B546-02F0A7899D78}" type="parTrans" cxnId="{135D7443-C3AE-420F-8D3B-48AEE1922DB7}">
      <dgm:prSet/>
      <dgm:spPr/>
      <dgm:t>
        <a:bodyPr/>
        <a:lstStyle/>
        <a:p>
          <a:endParaRPr lang="en-US"/>
        </a:p>
      </dgm:t>
    </dgm:pt>
    <dgm:pt modelId="{11451C65-606C-4D41-986F-F7AF278D65B9}" type="sibTrans" cxnId="{135D7443-C3AE-420F-8D3B-48AEE1922DB7}">
      <dgm:prSet/>
      <dgm:spPr/>
      <dgm:t>
        <a:bodyPr/>
        <a:lstStyle/>
        <a:p>
          <a:endParaRPr lang="en-US"/>
        </a:p>
      </dgm:t>
    </dgm:pt>
    <dgm:pt modelId="{1696B505-2EB7-40C9-ACC7-2AF239F7790F}">
      <dgm:prSet phldrT="[Text]" custT="1"/>
      <dgm:spPr/>
      <dgm:t>
        <a:bodyPr/>
        <a:lstStyle/>
        <a:p>
          <a:r>
            <a:rPr lang="en-US" sz="1600" dirty="0"/>
            <a:t>When a student is uncertain about what to do, or asks a question that the Visual Schedule can answer, prompt/redirect the student to the Visual Schedule</a:t>
          </a:r>
        </a:p>
      </dgm:t>
    </dgm:pt>
    <dgm:pt modelId="{96BE8B56-06B7-457A-A8EC-9937191D442A}" type="parTrans" cxnId="{075038E7-7652-4E13-AA38-F17CFD7804B3}">
      <dgm:prSet/>
      <dgm:spPr/>
      <dgm:t>
        <a:bodyPr/>
        <a:lstStyle/>
        <a:p>
          <a:endParaRPr lang="en-US"/>
        </a:p>
      </dgm:t>
    </dgm:pt>
    <dgm:pt modelId="{463FA526-B545-4B29-8EB8-3FBEC38DF155}" type="sibTrans" cxnId="{075038E7-7652-4E13-AA38-F17CFD7804B3}">
      <dgm:prSet/>
      <dgm:spPr/>
      <dgm:t>
        <a:bodyPr/>
        <a:lstStyle/>
        <a:p>
          <a:endParaRPr lang="en-US"/>
        </a:p>
      </dgm:t>
    </dgm:pt>
    <dgm:pt modelId="{1186A21B-DC5E-47AA-9DA5-C6C959330710}" type="pres">
      <dgm:prSet presAssocID="{9D14EBDD-650B-44B0-9B7C-4CD31B45E5D4}" presName="Name0" presStyleCnt="0">
        <dgm:presLayoutVars>
          <dgm:dir/>
          <dgm:animLvl val="lvl"/>
          <dgm:resizeHandles val="exact"/>
        </dgm:presLayoutVars>
      </dgm:prSet>
      <dgm:spPr/>
      <dgm:t>
        <a:bodyPr/>
        <a:lstStyle/>
        <a:p>
          <a:endParaRPr lang="en-US"/>
        </a:p>
      </dgm:t>
    </dgm:pt>
    <dgm:pt modelId="{F2F3EDA3-B84F-4F9B-B5A9-5565E5A8BBE9}" type="pres">
      <dgm:prSet presAssocID="{AB7983D7-8574-4522-BCFC-64CC92594D31}" presName="linNode" presStyleCnt="0"/>
      <dgm:spPr/>
    </dgm:pt>
    <dgm:pt modelId="{7E4B135E-3686-46FD-BC89-645660F0C3A4}" type="pres">
      <dgm:prSet presAssocID="{AB7983D7-8574-4522-BCFC-64CC92594D31}" presName="parentText" presStyleLbl="node1" presStyleIdx="0" presStyleCnt="5" custLinFactNeighborY="-1318">
        <dgm:presLayoutVars>
          <dgm:chMax val="1"/>
          <dgm:bulletEnabled val="1"/>
        </dgm:presLayoutVars>
      </dgm:prSet>
      <dgm:spPr/>
      <dgm:t>
        <a:bodyPr/>
        <a:lstStyle/>
        <a:p>
          <a:endParaRPr lang="en-US"/>
        </a:p>
      </dgm:t>
    </dgm:pt>
    <dgm:pt modelId="{C8254FA2-E472-46C1-B7D9-59B4AB54FC8C}" type="pres">
      <dgm:prSet presAssocID="{AB7983D7-8574-4522-BCFC-64CC92594D31}" presName="descendantText" presStyleLbl="alignAccFollowNode1" presStyleIdx="0" presStyleCnt="5">
        <dgm:presLayoutVars>
          <dgm:bulletEnabled val="1"/>
        </dgm:presLayoutVars>
      </dgm:prSet>
      <dgm:spPr/>
      <dgm:t>
        <a:bodyPr/>
        <a:lstStyle/>
        <a:p>
          <a:endParaRPr lang="en-US"/>
        </a:p>
      </dgm:t>
    </dgm:pt>
    <dgm:pt modelId="{06318145-BBF4-4DFD-8066-E7F0135C1631}" type="pres">
      <dgm:prSet presAssocID="{07D9EF85-E2AD-4FF6-9230-047B4557196B}" presName="sp" presStyleCnt="0"/>
      <dgm:spPr/>
    </dgm:pt>
    <dgm:pt modelId="{ED7E3D37-8450-4CE5-A3FF-7C72E26631E1}" type="pres">
      <dgm:prSet presAssocID="{8F447636-7C21-4E46-95BA-91D949238B1D}" presName="linNode" presStyleCnt="0"/>
      <dgm:spPr/>
    </dgm:pt>
    <dgm:pt modelId="{B633543D-2524-4F4A-B899-652F4AE5D126}" type="pres">
      <dgm:prSet presAssocID="{8F447636-7C21-4E46-95BA-91D949238B1D}" presName="parentText" presStyleLbl="node1" presStyleIdx="1" presStyleCnt="5">
        <dgm:presLayoutVars>
          <dgm:chMax val="1"/>
          <dgm:bulletEnabled val="1"/>
        </dgm:presLayoutVars>
      </dgm:prSet>
      <dgm:spPr/>
      <dgm:t>
        <a:bodyPr/>
        <a:lstStyle/>
        <a:p>
          <a:endParaRPr lang="en-US"/>
        </a:p>
      </dgm:t>
    </dgm:pt>
    <dgm:pt modelId="{80E85EEE-F702-472E-A6C2-38E11363C78B}" type="pres">
      <dgm:prSet presAssocID="{8F447636-7C21-4E46-95BA-91D949238B1D}" presName="descendantText" presStyleLbl="alignAccFollowNode1" presStyleIdx="1" presStyleCnt="5">
        <dgm:presLayoutVars>
          <dgm:bulletEnabled val="1"/>
        </dgm:presLayoutVars>
      </dgm:prSet>
      <dgm:spPr/>
      <dgm:t>
        <a:bodyPr/>
        <a:lstStyle/>
        <a:p>
          <a:endParaRPr lang="en-US"/>
        </a:p>
      </dgm:t>
    </dgm:pt>
    <dgm:pt modelId="{A404BEE2-F706-4623-B10E-E9344AA30D4E}" type="pres">
      <dgm:prSet presAssocID="{3CE8B45A-797C-47E8-82ED-2352CE9399EB}" presName="sp" presStyleCnt="0"/>
      <dgm:spPr/>
    </dgm:pt>
    <dgm:pt modelId="{467EF7C5-A606-41E8-B9B3-13B5C2A2C09B}" type="pres">
      <dgm:prSet presAssocID="{7EBF5320-CCAB-41D3-AB1F-9EC77FD4EE72}" presName="linNode" presStyleCnt="0"/>
      <dgm:spPr/>
    </dgm:pt>
    <dgm:pt modelId="{DABC89FB-22C6-4848-A166-0BF4EBBAB251}" type="pres">
      <dgm:prSet presAssocID="{7EBF5320-CCAB-41D3-AB1F-9EC77FD4EE72}" presName="parentText" presStyleLbl="node1" presStyleIdx="2" presStyleCnt="5">
        <dgm:presLayoutVars>
          <dgm:chMax val="1"/>
          <dgm:bulletEnabled val="1"/>
        </dgm:presLayoutVars>
      </dgm:prSet>
      <dgm:spPr/>
      <dgm:t>
        <a:bodyPr/>
        <a:lstStyle/>
        <a:p>
          <a:endParaRPr lang="en-US"/>
        </a:p>
      </dgm:t>
    </dgm:pt>
    <dgm:pt modelId="{CA2D450E-BFF7-48B6-AECA-E71DF0D4381B}" type="pres">
      <dgm:prSet presAssocID="{7EBF5320-CCAB-41D3-AB1F-9EC77FD4EE72}" presName="descendantText" presStyleLbl="alignAccFollowNode1" presStyleIdx="2" presStyleCnt="5">
        <dgm:presLayoutVars>
          <dgm:bulletEnabled val="1"/>
        </dgm:presLayoutVars>
      </dgm:prSet>
      <dgm:spPr/>
      <dgm:t>
        <a:bodyPr/>
        <a:lstStyle/>
        <a:p>
          <a:endParaRPr lang="en-US"/>
        </a:p>
      </dgm:t>
    </dgm:pt>
    <dgm:pt modelId="{62FE213D-745A-45D1-A16B-33821A44000A}" type="pres">
      <dgm:prSet presAssocID="{C0BAF3B4-50DF-4938-B13D-E9250F1F2C28}" presName="sp" presStyleCnt="0"/>
      <dgm:spPr/>
    </dgm:pt>
    <dgm:pt modelId="{6A487235-7267-49F9-8A83-EF15FF54BBC0}" type="pres">
      <dgm:prSet presAssocID="{8D70638A-7BF8-4FD8-8A44-BDA7CD8B5AFD}" presName="linNode" presStyleCnt="0"/>
      <dgm:spPr/>
    </dgm:pt>
    <dgm:pt modelId="{EA914FC4-4885-4AC1-9374-21FA87CCED99}" type="pres">
      <dgm:prSet presAssocID="{8D70638A-7BF8-4FD8-8A44-BDA7CD8B5AFD}" presName="parentText" presStyleLbl="node1" presStyleIdx="3" presStyleCnt="5">
        <dgm:presLayoutVars>
          <dgm:chMax val="1"/>
          <dgm:bulletEnabled val="1"/>
        </dgm:presLayoutVars>
      </dgm:prSet>
      <dgm:spPr/>
      <dgm:t>
        <a:bodyPr/>
        <a:lstStyle/>
        <a:p>
          <a:endParaRPr lang="en-US"/>
        </a:p>
      </dgm:t>
    </dgm:pt>
    <dgm:pt modelId="{493E1B13-0BA3-488D-9608-2912F5717EF0}" type="pres">
      <dgm:prSet presAssocID="{8D70638A-7BF8-4FD8-8A44-BDA7CD8B5AFD}" presName="descendantText" presStyleLbl="alignAccFollowNode1" presStyleIdx="3" presStyleCnt="5">
        <dgm:presLayoutVars>
          <dgm:bulletEnabled val="1"/>
        </dgm:presLayoutVars>
      </dgm:prSet>
      <dgm:spPr/>
      <dgm:t>
        <a:bodyPr/>
        <a:lstStyle/>
        <a:p>
          <a:endParaRPr lang="en-US"/>
        </a:p>
      </dgm:t>
    </dgm:pt>
    <dgm:pt modelId="{5D9566AC-8F4B-4CCA-BE66-13ACD64EDF2D}" type="pres">
      <dgm:prSet presAssocID="{332BAE34-64D2-41D2-A712-F49F6963E70F}" presName="sp" presStyleCnt="0"/>
      <dgm:spPr/>
    </dgm:pt>
    <dgm:pt modelId="{96572EAA-8E32-42C1-AAFE-29B50DCC4FDA}" type="pres">
      <dgm:prSet presAssocID="{970FD1E9-2A42-4262-BF8F-580CAED8BF29}" presName="linNode" presStyleCnt="0"/>
      <dgm:spPr/>
    </dgm:pt>
    <dgm:pt modelId="{5CDC5D09-FE4D-44C0-88A4-187308760664}" type="pres">
      <dgm:prSet presAssocID="{970FD1E9-2A42-4262-BF8F-580CAED8BF29}" presName="parentText" presStyleLbl="node1" presStyleIdx="4" presStyleCnt="5">
        <dgm:presLayoutVars>
          <dgm:chMax val="1"/>
          <dgm:bulletEnabled val="1"/>
        </dgm:presLayoutVars>
      </dgm:prSet>
      <dgm:spPr/>
      <dgm:t>
        <a:bodyPr/>
        <a:lstStyle/>
        <a:p>
          <a:endParaRPr lang="en-US"/>
        </a:p>
      </dgm:t>
    </dgm:pt>
    <dgm:pt modelId="{7E4CE64F-6CE9-4D75-8393-52C671309674}" type="pres">
      <dgm:prSet presAssocID="{970FD1E9-2A42-4262-BF8F-580CAED8BF29}" presName="descendantText" presStyleLbl="alignAccFollowNode1" presStyleIdx="4" presStyleCnt="5">
        <dgm:presLayoutVars>
          <dgm:bulletEnabled val="1"/>
        </dgm:presLayoutVars>
      </dgm:prSet>
      <dgm:spPr/>
      <dgm:t>
        <a:bodyPr/>
        <a:lstStyle/>
        <a:p>
          <a:endParaRPr lang="en-US"/>
        </a:p>
      </dgm:t>
    </dgm:pt>
  </dgm:ptLst>
  <dgm:cxnLst>
    <dgm:cxn modelId="{C0FF9C39-CCBD-417E-8E83-6C466A86F698}" srcId="{8D70638A-7BF8-4FD8-8A44-BDA7CD8B5AFD}" destId="{46CF23E7-BE37-4B24-A143-587CE9B8F3D8}" srcOrd="0" destOrd="0" parTransId="{4C680AD0-F6E5-4FC4-87A5-F5C065AB991A}" sibTransId="{ECE316D4-EEB2-4123-9050-BB25BB51F8B2}"/>
    <dgm:cxn modelId="{F6B34740-2B54-4B2B-835D-8AB1B0ED6DDE}" type="presOf" srcId="{46CF23E7-BE37-4B24-A143-587CE9B8F3D8}" destId="{493E1B13-0BA3-488D-9608-2912F5717EF0}" srcOrd="0" destOrd="0" presId="urn:microsoft.com/office/officeart/2005/8/layout/vList5"/>
    <dgm:cxn modelId="{EF84B574-2F10-4B54-AFF9-1EFC0018FFA6}" srcId="{AB7983D7-8574-4522-BCFC-64CC92594D31}" destId="{199B955C-933F-4B7E-9C48-A622A21E55AC}" srcOrd="0" destOrd="0" parTransId="{4705FC6D-59DB-446D-87B6-06FE1F24FBC4}" sibTransId="{4E9EFD0E-D769-4023-B7C5-FC3781B002E4}"/>
    <dgm:cxn modelId="{49C5734B-B464-4B02-AB6D-ADAE67D7EBBB}" type="presOf" srcId="{199B955C-933F-4B7E-9C48-A622A21E55AC}" destId="{C8254FA2-E472-46C1-B7D9-59B4AB54FC8C}" srcOrd="0" destOrd="0" presId="urn:microsoft.com/office/officeart/2005/8/layout/vList5"/>
    <dgm:cxn modelId="{693EE94C-961E-4251-AF0F-1070B5F46185}" type="presOf" srcId="{1696B505-2EB7-40C9-ACC7-2AF239F7790F}" destId="{7E4CE64F-6CE9-4D75-8393-52C671309674}" srcOrd="0" destOrd="0" presId="urn:microsoft.com/office/officeart/2005/8/layout/vList5"/>
    <dgm:cxn modelId="{2BC6B156-59A3-48DD-9D45-1A50C1B738AF}" type="presOf" srcId="{3D1D3EF9-4327-43F8-BF94-4605E33EA4FF}" destId="{CA2D450E-BFF7-48B6-AECA-E71DF0D4381B}" srcOrd="0" destOrd="0" presId="urn:microsoft.com/office/officeart/2005/8/layout/vList5"/>
    <dgm:cxn modelId="{AC8D91A5-2ABD-42E1-89A4-AAB0BC183C4F}" type="presOf" srcId="{AB7983D7-8574-4522-BCFC-64CC92594D31}" destId="{7E4B135E-3686-46FD-BC89-645660F0C3A4}" srcOrd="0" destOrd="0" presId="urn:microsoft.com/office/officeart/2005/8/layout/vList5"/>
    <dgm:cxn modelId="{A8B3E698-D555-4728-BEA3-B1391F21268B}" type="presOf" srcId="{7FF771CC-BA43-4847-AB3E-4888F4FFC845}" destId="{80E85EEE-F702-472E-A6C2-38E11363C78B}" srcOrd="0" destOrd="0" presId="urn:microsoft.com/office/officeart/2005/8/layout/vList5"/>
    <dgm:cxn modelId="{ADFF57F8-6D8C-4BE5-8A03-2E3132B2F8A9}" srcId="{7EBF5320-CCAB-41D3-AB1F-9EC77FD4EE72}" destId="{3D1D3EF9-4327-43F8-BF94-4605E33EA4FF}" srcOrd="0" destOrd="0" parTransId="{8A0C4ED7-2BDF-44F4-A48F-77E60A025DFA}" sibTransId="{5950410E-3B5D-4681-8F7D-84C9BF305776}"/>
    <dgm:cxn modelId="{135D7443-C3AE-420F-8D3B-48AEE1922DB7}" srcId="{9D14EBDD-650B-44B0-9B7C-4CD31B45E5D4}" destId="{970FD1E9-2A42-4262-BF8F-580CAED8BF29}" srcOrd="4" destOrd="0" parTransId="{898363E8-05E3-43FD-B546-02F0A7899D78}" sibTransId="{11451C65-606C-4D41-986F-F7AF278D65B9}"/>
    <dgm:cxn modelId="{D80B7687-AC25-400B-A2DF-BD6C28A8939F}" srcId="{9D14EBDD-650B-44B0-9B7C-4CD31B45E5D4}" destId="{AB7983D7-8574-4522-BCFC-64CC92594D31}" srcOrd="0" destOrd="0" parTransId="{E65AE0D7-88E3-477D-B010-F35F734AF55C}" sibTransId="{07D9EF85-E2AD-4FF6-9230-047B4557196B}"/>
    <dgm:cxn modelId="{838F1D7D-EF81-44DE-B422-C162B065B616}" srcId="{9D14EBDD-650B-44B0-9B7C-4CD31B45E5D4}" destId="{8D70638A-7BF8-4FD8-8A44-BDA7CD8B5AFD}" srcOrd="3" destOrd="0" parTransId="{46E6761F-D7AD-4FD1-A727-10071EB18626}" sibTransId="{332BAE34-64D2-41D2-A712-F49F6963E70F}"/>
    <dgm:cxn modelId="{43D86315-31DB-428D-9838-8BA3372D8665}" srcId="{8F447636-7C21-4E46-95BA-91D949238B1D}" destId="{7FF771CC-BA43-4847-AB3E-4888F4FFC845}" srcOrd="0" destOrd="0" parTransId="{51A41D74-961B-4393-B6D3-04B7C7325384}" sibTransId="{B35208CF-6151-4712-BDD2-B70399630B92}"/>
    <dgm:cxn modelId="{651EDC23-3D55-41C5-8B03-ECDA3F396D50}" srcId="{9D14EBDD-650B-44B0-9B7C-4CD31B45E5D4}" destId="{7EBF5320-CCAB-41D3-AB1F-9EC77FD4EE72}" srcOrd="2" destOrd="0" parTransId="{19B0E7B6-F3A5-441A-B57A-30522B4DEDD1}" sibTransId="{C0BAF3B4-50DF-4938-B13D-E9250F1F2C28}"/>
    <dgm:cxn modelId="{A3FB126C-4960-4B5C-8E05-FF11485E3447}" type="presOf" srcId="{8F447636-7C21-4E46-95BA-91D949238B1D}" destId="{B633543D-2524-4F4A-B899-652F4AE5D126}" srcOrd="0" destOrd="0" presId="urn:microsoft.com/office/officeart/2005/8/layout/vList5"/>
    <dgm:cxn modelId="{1282CFC6-0E13-448A-A042-C5BAF56BC8C2}" srcId="{9D14EBDD-650B-44B0-9B7C-4CD31B45E5D4}" destId="{8F447636-7C21-4E46-95BA-91D949238B1D}" srcOrd="1" destOrd="0" parTransId="{6DBFA528-2281-4004-94CD-6EFDA2C1D5EE}" sibTransId="{3CE8B45A-797C-47E8-82ED-2352CE9399EB}"/>
    <dgm:cxn modelId="{86304BF8-7D93-41EA-940D-13C0505C8B6E}" type="presOf" srcId="{9D14EBDD-650B-44B0-9B7C-4CD31B45E5D4}" destId="{1186A21B-DC5E-47AA-9DA5-C6C959330710}" srcOrd="0" destOrd="0" presId="urn:microsoft.com/office/officeart/2005/8/layout/vList5"/>
    <dgm:cxn modelId="{04D21603-6947-49B0-9695-645A2CC6D4C9}" type="presOf" srcId="{970FD1E9-2A42-4262-BF8F-580CAED8BF29}" destId="{5CDC5D09-FE4D-44C0-88A4-187308760664}" srcOrd="0" destOrd="0" presId="urn:microsoft.com/office/officeart/2005/8/layout/vList5"/>
    <dgm:cxn modelId="{075038E7-7652-4E13-AA38-F17CFD7804B3}" srcId="{970FD1E9-2A42-4262-BF8F-580CAED8BF29}" destId="{1696B505-2EB7-40C9-ACC7-2AF239F7790F}" srcOrd="0" destOrd="0" parTransId="{96BE8B56-06B7-457A-A8EC-9937191D442A}" sibTransId="{463FA526-B545-4B29-8EB8-3FBEC38DF155}"/>
    <dgm:cxn modelId="{8C9D3CDD-4AF1-4E05-BBF2-48673D3CFEF1}" type="presOf" srcId="{8D70638A-7BF8-4FD8-8A44-BDA7CD8B5AFD}" destId="{EA914FC4-4885-4AC1-9374-21FA87CCED99}" srcOrd="0" destOrd="0" presId="urn:microsoft.com/office/officeart/2005/8/layout/vList5"/>
    <dgm:cxn modelId="{30B23099-795E-498E-8232-8183FEEDBB23}" type="presOf" srcId="{7EBF5320-CCAB-41D3-AB1F-9EC77FD4EE72}" destId="{DABC89FB-22C6-4848-A166-0BF4EBBAB251}" srcOrd="0" destOrd="0" presId="urn:microsoft.com/office/officeart/2005/8/layout/vList5"/>
    <dgm:cxn modelId="{2D98E781-08E1-424E-BA76-2E141672874D}" type="presParOf" srcId="{1186A21B-DC5E-47AA-9DA5-C6C959330710}" destId="{F2F3EDA3-B84F-4F9B-B5A9-5565E5A8BBE9}" srcOrd="0" destOrd="0" presId="urn:microsoft.com/office/officeart/2005/8/layout/vList5"/>
    <dgm:cxn modelId="{69BF355B-DDDF-4472-9F51-9BE9A24801A4}" type="presParOf" srcId="{F2F3EDA3-B84F-4F9B-B5A9-5565E5A8BBE9}" destId="{7E4B135E-3686-46FD-BC89-645660F0C3A4}" srcOrd="0" destOrd="0" presId="urn:microsoft.com/office/officeart/2005/8/layout/vList5"/>
    <dgm:cxn modelId="{AA6DE542-0584-4673-A3DB-0DDCE53292F0}" type="presParOf" srcId="{F2F3EDA3-B84F-4F9B-B5A9-5565E5A8BBE9}" destId="{C8254FA2-E472-46C1-B7D9-59B4AB54FC8C}" srcOrd="1" destOrd="0" presId="urn:microsoft.com/office/officeart/2005/8/layout/vList5"/>
    <dgm:cxn modelId="{D18D0499-CA54-4AFF-B2BC-9B84C87B4D5E}" type="presParOf" srcId="{1186A21B-DC5E-47AA-9DA5-C6C959330710}" destId="{06318145-BBF4-4DFD-8066-E7F0135C1631}" srcOrd="1" destOrd="0" presId="urn:microsoft.com/office/officeart/2005/8/layout/vList5"/>
    <dgm:cxn modelId="{4EA37B73-0772-49B8-9405-D92ABD2B1A2E}" type="presParOf" srcId="{1186A21B-DC5E-47AA-9DA5-C6C959330710}" destId="{ED7E3D37-8450-4CE5-A3FF-7C72E26631E1}" srcOrd="2" destOrd="0" presId="urn:microsoft.com/office/officeart/2005/8/layout/vList5"/>
    <dgm:cxn modelId="{356B1499-A515-44AD-AF0E-4AF16A7179BD}" type="presParOf" srcId="{ED7E3D37-8450-4CE5-A3FF-7C72E26631E1}" destId="{B633543D-2524-4F4A-B899-652F4AE5D126}" srcOrd="0" destOrd="0" presId="urn:microsoft.com/office/officeart/2005/8/layout/vList5"/>
    <dgm:cxn modelId="{257DBC82-7C16-461C-897A-A04D71D7B83D}" type="presParOf" srcId="{ED7E3D37-8450-4CE5-A3FF-7C72E26631E1}" destId="{80E85EEE-F702-472E-A6C2-38E11363C78B}" srcOrd="1" destOrd="0" presId="urn:microsoft.com/office/officeart/2005/8/layout/vList5"/>
    <dgm:cxn modelId="{CFA915DF-4D8E-4548-9640-AEDB1B56CB22}" type="presParOf" srcId="{1186A21B-DC5E-47AA-9DA5-C6C959330710}" destId="{A404BEE2-F706-4623-B10E-E9344AA30D4E}" srcOrd="3" destOrd="0" presId="urn:microsoft.com/office/officeart/2005/8/layout/vList5"/>
    <dgm:cxn modelId="{33F305B1-1186-4D40-A282-0B0250FE9DA2}" type="presParOf" srcId="{1186A21B-DC5E-47AA-9DA5-C6C959330710}" destId="{467EF7C5-A606-41E8-B9B3-13B5C2A2C09B}" srcOrd="4" destOrd="0" presId="urn:microsoft.com/office/officeart/2005/8/layout/vList5"/>
    <dgm:cxn modelId="{FF57535B-500C-47F4-8A6A-8AFC0F2AEFE1}" type="presParOf" srcId="{467EF7C5-A606-41E8-B9B3-13B5C2A2C09B}" destId="{DABC89FB-22C6-4848-A166-0BF4EBBAB251}" srcOrd="0" destOrd="0" presId="urn:microsoft.com/office/officeart/2005/8/layout/vList5"/>
    <dgm:cxn modelId="{62E23EAA-1D69-4D28-891C-E205629FD770}" type="presParOf" srcId="{467EF7C5-A606-41E8-B9B3-13B5C2A2C09B}" destId="{CA2D450E-BFF7-48B6-AECA-E71DF0D4381B}" srcOrd="1" destOrd="0" presId="urn:microsoft.com/office/officeart/2005/8/layout/vList5"/>
    <dgm:cxn modelId="{A64215F4-847C-48CB-804A-AB09BF0542E3}" type="presParOf" srcId="{1186A21B-DC5E-47AA-9DA5-C6C959330710}" destId="{62FE213D-745A-45D1-A16B-33821A44000A}" srcOrd="5" destOrd="0" presId="urn:microsoft.com/office/officeart/2005/8/layout/vList5"/>
    <dgm:cxn modelId="{884F53F8-A759-4965-809D-3B583926DC15}" type="presParOf" srcId="{1186A21B-DC5E-47AA-9DA5-C6C959330710}" destId="{6A487235-7267-49F9-8A83-EF15FF54BBC0}" srcOrd="6" destOrd="0" presId="urn:microsoft.com/office/officeart/2005/8/layout/vList5"/>
    <dgm:cxn modelId="{0454F203-B121-4BB3-BC78-AD9C1D7AF55A}" type="presParOf" srcId="{6A487235-7267-49F9-8A83-EF15FF54BBC0}" destId="{EA914FC4-4885-4AC1-9374-21FA87CCED99}" srcOrd="0" destOrd="0" presId="urn:microsoft.com/office/officeart/2005/8/layout/vList5"/>
    <dgm:cxn modelId="{679E91B8-9BC4-4020-9F3B-551D0F82C542}" type="presParOf" srcId="{6A487235-7267-49F9-8A83-EF15FF54BBC0}" destId="{493E1B13-0BA3-488D-9608-2912F5717EF0}" srcOrd="1" destOrd="0" presId="urn:microsoft.com/office/officeart/2005/8/layout/vList5"/>
    <dgm:cxn modelId="{F8D8171D-097F-4ECD-B4A4-3FFD445B1938}" type="presParOf" srcId="{1186A21B-DC5E-47AA-9DA5-C6C959330710}" destId="{5D9566AC-8F4B-4CCA-BE66-13ACD64EDF2D}" srcOrd="7" destOrd="0" presId="urn:microsoft.com/office/officeart/2005/8/layout/vList5"/>
    <dgm:cxn modelId="{3A9E530D-E0F4-47FB-9221-BE2356B18F64}" type="presParOf" srcId="{1186A21B-DC5E-47AA-9DA5-C6C959330710}" destId="{96572EAA-8E32-42C1-AAFE-29B50DCC4FDA}" srcOrd="8" destOrd="0" presId="urn:microsoft.com/office/officeart/2005/8/layout/vList5"/>
    <dgm:cxn modelId="{DFFC72B2-DA55-4B8B-BF3B-3E4C549169FF}" type="presParOf" srcId="{96572EAA-8E32-42C1-AAFE-29B50DCC4FDA}" destId="{5CDC5D09-FE4D-44C0-88A4-187308760664}" srcOrd="0" destOrd="0" presId="urn:microsoft.com/office/officeart/2005/8/layout/vList5"/>
    <dgm:cxn modelId="{FC188DEA-0EDE-4E08-BA10-72FC1012C1D8}" type="presParOf" srcId="{96572EAA-8E32-42C1-AAFE-29B50DCC4FDA}" destId="{7E4CE64F-6CE9-4D75-8393-52C67130967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72E14-FE52-485B-9BAB-21D791D28546}">
      <dsp:nvSpPr>
        <dsp:cNvPr id="0" name=""/>
        <dsp:cNvSpPr/>
      </dsp:nvSpPr>
      <dsp:spPr>
        <a:xfrm>
          <a:off x="545880" y="0"/>
          <a:ext cx="1515362" cy="1515359"/>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Images</a:t>
          </a:r>
        </a:p>
      </dsp:txBody>
      <dsp:txXfrm>
        <a:off x="767800" y="221919"/>
        <a:ext cx="1071522" cy="1071521"/>
      </dsp:txXfrm>
    </dsp:sp>
    <dsp:sp modelId="{8E9D89DB-039F-4EBC-B2D5-626CFCE74E15}">
      <dsp:nvSpPr>
        <dsp:cNvPr id="0" name=""/>
        <dsp:cNvSpPr/>
      </dsp:nvSpPr>
      <dsp:spPr>
        <a:xfrm>
          <a:off x="1235296" y="1086534"/>
          <a:ext cx="1395391" cy="1414194"/>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Pictures</a:t>
          </a:r>
        </a:p>
      </dsp:txBody>
      <dsp:txXfrm>
        <a:off x="1439646" y="1293638"/>
        <a:ext cx="986691" cy="999986"/>
      </dsp:txXfrm>
    </dsp:sp>
    <dsp:sp modelId="{32452270-02CA-4D86-9CF0-237C7BAE1C22}">
      <dsp:nvSpPr>
        <dsp:cNvPr id="0" name=""/>
        <dsp:cNvSpPr/>
      </dsp:nvSpPr>
      <dsp:spPr>
        <a:xfrm>
          <a:off x="1846815" y="454"/>
          <a:ext cx="1515362" cy="1515359"/>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Words</a:t>
          </a:r>
        </a:p>
      </dsp:txBody>
      <dsp:txXfrm>
        <a:off x="2068735" y="222373"/>
        <a:ext cx="1071522" cy="1071521"/>
      </dsp:txXfrm>
    </dsp:sp>
    <dsp:sp modelId="{51A73D64-4E72-4B8F-8075-113C7FBDE499}">
      <dsp:nvSpPr>
        <dsp:cNvPr id="0" name=""/>
        <dsp:cNvSpPr/>
      </dsp:nvSpPr>
      <dsp:spPr>
        <a:xfrm>
          <a:off x="2555339" y="1087959"/>
          <a:ext cx="1564172" cy="1409526"/>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Photographs</a:t>
          </a:r>
        </a:p>
      </dsp:txBody>
      <dsp:txXfrm>
        <a:off x="2784407" y="1294379"/>
        <a:ext cx="1106036" cy="996686"/>
      </dsp:txXfrm>
    </dsp:sp>
    <dsp:sp modelId="{37889F1C-D34A-468C-BE09-A070DA5038AC}">
      <dsp:nvSpPr>
        <dsp:cNvPr id="0" name=""/>
        <dsp:cNvSpPr/>
      </dsp:nvSpPr>
      <dsp:spPr>
        <a:xfrm>
          <a:off x="3205765" y="60955"/>
          <a:ext cx="1353158" cy="1388144"/>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Numbers</a:t>
          </a:r>
        </a:p>
      </dsp:txBody>
      <dsp:txXfrm>
        <a:off x="3403930" y="264244"/>
        <a:ext cx="956828" cy="981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7C3A4-240B-44FC-94EB-E2717A9EE0C0}">
      <dsp:nvSpPr>
        <dsp:cNvPr id="0" name=""/>
        <dsp:cNvSpPr/>
      </dsp:nvSpPr>
      <dsp:spPr>
        <a:xfrm>
          <a:off x="0" y="3809801"/>
          <a:ext cx="9490176" cy="0"/>
        </a:xfrm>
        <a:prstGeom prst="line">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86FA5-CD11-44A5-A1FF-69CA13721503}">
      <dsp:nvSpPr>
        <dsp:cNvPr id="0" name=""/>
        <dsp:cNvSpPr/>
      </dsp:nvSpPr>
      <dsp:spPr>
        <a:xfrm>
          <a:off x="0" y="3041054"/>
          <a:ext cx="9490176" cy="0"/>
        </a:xfrm>
        <a:prstGeom prst="line">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E7CF4-56DE-409C-B0D4-5065FB4796A5}">
      <dsp:nvSpPr>
        <dsp:cNvPr id="0" name=""/>
        <dsp:cNvSpPr/>
      </dsp:nvSpPr>
      <dsp:spPr>
        <a:xfrm>
          <a:off x="0" y="2272307"/>
          <a:ext cx="9490176" cy="0"/>
        </a:xfrm>
        <a:prstGeom prst="line">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55B18-B1FC-4A5D-BC7C-DBBED52ACF5C}">
      <dsp:nvSpPr>
        <dsp:cNvPr id="0" name=""/>
        <dsp:cNvSpPr/>
      </dsp:nvSpPr>
      <dsp:spPr>
        <a:xfrm>
          <a:off x="0" y="1503559"/>
          <a:ext cx="9490176" cy="0"/>
        </a:xfrm>
        <a:prstGeom prst="line">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D2E44-9BFB-42AB-8C3A-23133840B236}">
      <dsp:nvSpPr>
        <dsp:cNvPr id="0" name=""/>
        <dsp:cNvSpPr/>
      </dsp:nvSpPr>
      <dsp:spPr>
        <a:xfrm>
          <a:off x="0" y="734812"/>
          <a:ext cx="9490176" cy="0"/>
        </a:xfrm>
        <a:prstGeom prst="line">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2D1964-D65A-4759-872C-D09548F0D791}">
      <dsp:nvSpPr>
        <dsp:cNvPr id="0" name=""/>
        <dsp:cNvSpPr/>
      </dsp:nvSpPr>
      <dsp:spPr>
        <a:xfrm>
          <a:off x="2467445" y="2672"/>
          <a:ext cx="7022730" cy="7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a:t>Shows what is expected</a:t>
          </a:r>
        </a:p>
      </dsp:txBody>
      <dsp:txXfrm>
        <a:off x="2467445" y="2672"/>
        <a:ext cx="7022730" cy="732140"/>
      </dsp:txXfrm>
    </dsp:sp>
    <dsp:sp modelId="{0500420A-6A1E-4B2D-B960-72D852C78141}">
      <dsp:nvSpPr>
        <dsp:cNvPr id="0" name=""/>
        <dsp:cNvSpPr/>
      </dsp:nvSpPr>
      <dsp:spPr>
        <a:xfrm>
          <a:off x="0" y="0"/>
          <a:ext cx="2467445" cy="732140"/>
        </a:xfrm>
        <a:prstGeom prst="round2SameRect">
          <a:avLst>
            <a:gd name="adj1" fmla="val 16670"/>
            <a:gd name="adj2" fmla="val 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Supports receptive language</a:t>
          </a:r>
        </a:p>
      </dsp:txBody>
      <dsp:txXfrm>
        <a:off x="35747" y="35747"/>
        <a:ext cx="2395951" cy="696393"/>
      </dsp:txXfrm>
    </dsp:sp>
    <dsp:sp modelId="{48B50C56-ECC5-45F7-998A-EF20E1B30055}">
      <dsp:nvSpPr>
        <dsp:cNvPr id="0" name=""/>
        <dsp:cNvSpPr/>
      </dsp:nvSpPr>
      <dsp:spPr>
        <a:xfrm>
          <a:off x="2467445" y="771419"/>
          <a:ext cx="7022730" cy="7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a:t>Provides easily accessed reminders and visual prompts of class routine or activity</a:t>
          </a:r>
        </a:p>
      </dsp:txBody>
      <dsp:txXfrm>
        <a:off x="2467445" y="771419"/>
        <a:ext cx="7022730" cy="732140"/>
      </dsp:txXfrm>
    </dsp:sp>
    <dsp:sp modelId="{3E5D5DFD-CE0C-46E6-8395-AC0629D192BF}">
      <dsp:nvSpPr>
        <dsp:cNvPr id="0" name=""/>
        <dsp:cNvSpPr/>
      </dsp:nvSpPr>
      <dsp:spPr>
        <a:xfrm>
          <a:off x="0" y="771419"/>
          <a:ext cx="2467445" cy="732140"/>
        </a:xfrm>
        <a:prstGeom prst="round2SameRect">
          <a:avLst>
            <a:gd name="adj1" fmla="val 16670"/>
            <a:gd name="adj2" fmla="val 0"/>
          </a:avLst>
        </a:prstGeom>
        <a:solidFill>
          <a:schemeClr val="accent4">
            <a:hueOff val="-4440217"/>
            <a:satOff val="3586"/>
            <a:lumOff val="50"/>
            <a:alphaOff val="0"/>
          </a:schemeClr>
        </a:solidFill>
        <a:ln w="19050" cap="flat" cmpd="sng" algn="ctr">
          <a:solidFill>
            <a:schemeClr val="accent4">
              <a:hueOff val="-4440217"/>
              <a:satOff val="3586"/>
              <a:lumOff val="5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 </a:t>
          </a:r>
          <a:r>
            <a:rPr lang="en-US" sz="1700" kern="1200" dirty="0"/>
            <a:t>Supports retention &amp; recall of information</a:t>
          </a:r>
        </a:p>
      </dsp:txBody>
      <dsp:txXfrm>
        <a:off x="35747" y="807166"/>
        <a:ext cx="2395951" cy="696393"/>
      </dsp:txXfrm>
    </dsp:sp>
    <dsp:sp modelId="{7003E0F2-CAFD-4A6F-88C5-DF1A02D7A93C}">
      <dsp:nvSpPr>
        <dsp:cNvPr id="0" name=""/>
        <dsp:cNvSpPr/>
      </dsp:nvSpPr>
      <dsp:spPr>
        <a:xfrm>
          <a:off x="2467445" y="1540166"/>
          <a:ext cx="7022730" cy="7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a:t>Reduces stress &amp; anxiety about order of events or activities</a:t>
          </a:r>
        </a:p>
      </dsp:txBody>
      <dsp:txXfrm>
        <a:off x="2467445" y="1540166"/>
        <a:ext cx="7022730" cy="732140"/>
      </dsp:txXfrm>
    </dsp:sp>
    <dsp:sp modelId="{9D2D3974-C7B4-4281-ADA4-623B5542C4A7}">
      <dsp:nvSpPr>
        <dsp:cNvPr id="0" name=""/>
        <dsp:cNvSpPr/>
      </dsp:nvSpPr>
      <dsp:spPr>
        <a:xfrm>
          <a:off x="0" y="1540166"/>
          <a:ext cx="2467445" cy="732140"/>
        </a:xfrm>
        <a:prstGeom prst="round2SameRect">
          <a:avLst>
            <a:gd name="adj1" fmla="val 16670"/>
            <a:gd name="adj2" fmla="val 0"/>
          </a:avLst>
        </a:prstGeom>
        <a:solidFill>
          <a:schemeClr val="accent4">
            <a:hueOff val="-8880433"/>
            <a:satOff val="7171"/>
            <a:lumOff val="99"/>
            <a:alphaOff val="0"/>
          </a:schemeClr>
        </a:solidFill>
        <a:ln w="19050" cap="flat" cmpd="sng" algn="ctr">
          <a:solidFill>
            <a:schemeClr val="accent4">
              <a:hueOff val="-8880433"/>
              <a:satOff val="7171"/>
              <a:lumOff val="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a:t> </a:t>
          </a:r>
          <a:r>
            <a:rPr lang="en-US" sz="1700" kern="1200" dirty="0"/>
            <a:t>Fixed point of reference</a:t>
          </a:r>
        </a:p>
      </dsp:txBody>
      <dsp:txXfrm>
        <a:off x="35747" y="1575913"/>
        <a:ext cx="2395951" cy="696393"/>
      </dsp:txXfrm>
    </dsp:sp>
    <dsp:sp modelId="{E7EFD47E-AEE2-4C74-A620-2E30F64C36EF}">
      <dsp:nvSpPr>
        <dsp:cNvPr id="0" name=""/>
        <dsp:cNvSpPr/>
      </dsp:nvSpPr>
      <dsp:spPr>
        <a:xfrm>
          <a:off x="2467445" y="2308914"/>
          <a:ext cx="7022730" cy="7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lvl="0" algn="l" defTabSz="577850">
            <a:lnSpc>
              <a:spcPct val="90000"/>
            </a:lnSpc>
            <a:spcBef>
              <a:spcPct val="0"/>
            </a:spcBef>
            <a:spcAft>
              <a:spcPct val="35000"/>
            </a:spcAft>
          </a:pPr>
          <a:r>
            <a:rPr lang="en-US" sz="1300" kern="1200" dirty="0"/>
            <a:t> </a:t>
          </a:r>
          <a:r>
            <a:rPr lang="en-US" sz="1600" kern="1200" dirty="0"/>
            <a:t>Increases feelings of security &amp; control over self and session/day</a:t>
          </a:r>
          <a:endParaRPr lang="en-US" sz="1400" kern="1200" dirty="0"/>
        </a:p>
      </dsp:txBody>
      <dsp:txXfrm>
        <a:off x="2467445" y="2308914"/>
        <a:ext cx="7022730" cy="732140"/>
      </dsp:txXfrm>
    </dsp:sp>
    <dsp:sp modelId="{86E9EE56-4273-44A8-8CBF-B49C4D993586}">
      <dsp:nvSpPr>
        <dsp:cNvPr id="0" name=""/>
        <dsp:cNvSpPr/>
      </dsp:nvSpPr>
      <dsp:spPr>
        <a:xfrm>
          <a:off x="0" y="2308914"/>
          <a:ext cx="2467445" cy="732140"/>
        </a:xfrm>
        <a:prstGeom prst="round2SameRect">
          <a:avLst>
            <a:gd name="adj1" fmla="val 16670"/>
            <a:gd name="adj2" fmla="val 0"/>
          </a:avLst>
        </a:prstGeom>
        <a:solidFill>
          <a:schemeClr val="accent4">
            <a:hueOff val="-13320650"/>
            <a:satOff val="10757"/>
            <a:lumOff val="149"/>
            <a:alphaOff val="0"/>
          </a:schemeClr>
        </a:solidFill>
        <a:ln w="19050" cap="flat" cmpd="sng" algn="ctr">
          <a:solidFill>
            <a:schemeClr val="accent4">
              <a:hueOff val="-13320650"/>
              <a:satOff val="10757"/>
              <a:lumOff val="1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Improves sense of    self-efficacy</a:t>
          </a:r>
        </a:p>
      </dsp:txBody>
      <dsp:txXfrm>
        <a:off x="35747" y="2344661"/>
        <a:ext cx="2395951" cy="696393"/>
      </dsp:txXfrm>
    </dsp:sp>
    <dsp:sp modelId="{83E63A78-5312-4AE3-A805-B4A5951515C4}">
      <dsp:nvSpPr>
        <dsp:cNvPr id="0" name=""/>
        <dsp:cNvSpPr/>
      </dsp:nvSpPr>
      <dsp:spPr>
        <a:xfrm>
          <a:off x="2467445" y="3077661"/>
          <a:ext cx="7022730" cy="7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a:t>More meaningful for individual students &amp; increases motivation</a:t>
          </a:r>
        </a:p>
      </dsp:txBody>
      <dsp:txXfrm>
        <a:off x="2467445" y="3077661"/>
        <a:ext cx="7022730" cy="732140"/>
      </dsp:txXfrm>
    </dsp:sp>
    <dsp:sp modelId="{632F24EF-C3FB-4E9F-8DF4-D89BC55E8C4D}">
      <dsp:nvSpPr>
        <dsp:cNvPr id="0" name=""/>
        <dsp:cNvSpPr/>
      </dsp:nvSpPr>
      <dsp:spPr>
        <a:xfrm>
          <a:off x="0" y="3077661"/>
          <a:ext cx="2467445" cy="732140"/>
        </a:xfrm>
        <a:prstGeom prst="round2SameRect">
          <a:avLst>
            <a:gd name="adj1" fmla="val 16670"/>
            <a:gd name="adj2" fmla="val 0"/>
          </a:avLst>
        </a:prstGeom>
        <a:solidFill>
          <a:schemeClr val="accent4">
            <a:hueOff val="-17760866"/>
            <a:satOff val="14343"/>
            <a:lumOff val="199"/>
            <a:alphaOff val="0"/>
          </a:schemeClr>
        </a:solidFill>
        <a:ln w="19050" cap="flat" cmpd="sng" algn="ctr">
          <a:solidFill>
            <a:schemeClr val="accent4">
              <a:hueOff val="-17760866"/>
              <a:satOff val="14343"/>
              <a:lumOff val="1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Option for personalisation</a:t>
          </a:r>
        </a:p>
      </dsp:txBody>
      <dsp:txXfrm>
        <a:off x="35747" y="3113408"/>
        <a:ext cx="2395951" cy="696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F9EF2-C0E0-4029-90D8-3B1AA4AFA850}">
      <dsp:nvSpPr>
        <dsp:cNvPr id="0" name=""/>
        <dsp:cNvSpPr/>
      </dsp:nvSpPr>
      <dsp:spPr>
        <a:xfrm>
          <a:off x="1145391" y="0"/>
          <a:ext cx="2890816" cy="869878"/>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a:t>Step 1. Assess your students’ needs</a:t>
          </a:r>
        </a:p>
      </dsp:txBody>
      <dsp:txXfrm>
        <a:off x="1170869" y="25478"/>
        <a:ext cx="2839860" cy="818922"/>
      </dsp:txXfrm>
    </dsp:sp>
    <dsp:sp modelId="{0AB0F62C-5E62-4BDC-9E3F-0BF331EB5EDA}">
      <dsp:nvSpPr>
        <dsp:cNvPr id="0" name=""/>
        <dsp:cNvSpPr/>
      </dsp:nvSpPr>
      <dsp:spPr>
        <a:xfrm rot="5400000">
          <a:off x="2427697" y="891625"/>
          <a:ext cx="326204" cy="391445"/>
        </a:xfrm>
        <a:prstGeom prst="rightArrow">
          <a:avLst>
            <a:gd name="adj1" fmla="val 60000"/>
            <a:gd name="adj2" fmla="val 5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473366" y="924246"/>
        <a:ext cx="234867" cy="228343"/>
      </dsp:txXfrm>
    </dsp:sp>
    <dsp:sp modelId="{A50CE692-B6C5-4E44-ABE1-FE89060A0225}">
      <dsp:nvSpPr>
        <dsp:cNvPr id="0" name=""/>
        <dsp:cNvSpPr/>
      </dsp:nvSpPr>
      <dsp:spPr>
        <a:xfrm>
          <a:off x="1145391" y="1304817"/>
          <a:ext cx="2890816" cy="869878"/>
        </a:xfrm>
        <a:prstGeom prst="roundRect">
          <a:avLst>
            <a:gd name="adj" fmla="val 10000"/>
          </a:avLst>
        </a:prstGeom>
        <a:gradFill rotWithShape="0">
          <a:gsLst>
            <a:gs pos="0">
              <a:schemeClr val="accent2">
                <a:hueOff val="3601179"/>
                <a:satOff val="-30612"/>
                <a:lumOff val="2157"/>
                <a:alphaOff val="0"/>
              </a:schemeClr>
            </a:gs>
            <a:gs pos="90000">
              <a:schemeClr val="accent2">
                <a:hueOff val="3601179"/>
                <a:satOff val="-30612"/>
                <a:lumOff val="2157"/>
                <a:alphaOff val="0"/>
                <a:shade val="100000"/>
              </a:schemeClr>
            </a:gs>
            <a:gs pos="100000">
              <a:schemeClr val="accent2">
                <a:hueOff val="3601179"/>
                <a:satOff val="-30612"/>
                <a:lumOff val="2157"/>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a:t>Step 2. Design  the </a:t>
          </a:r>
          <a:r>
            <a:rPr lang="en-US" sz="1800" i="1" kern="1200" dirty="0"/>
            <a:t>Schedule</a:t>
          </a:r>
        </a:p>
      </dsp:txBody>
      <dsp:txXfrm>
        <a:off x="1170869" y="1330295"/>
        <a:ext cx="2839860" cy="818922"/>
      </dsp:txXfrm>
    </dsp:sp>
    <dsp:sp modelId="{B6E0BEA1-298B-4A18-9A42-5859D5025196}">
      <dsp:nvSpPr>
        <dsp:cNvPr id="0" name=""/>
        <dsp:cNvSpPr/>
      </dsp:nvSpPr>
      <dsp:spPr>
        <a:xfrm rot="5400000">
          <a:off x="2427697" y="2196443"/>
          <a:ext cx="326204" cy="391445"/>
        </a:xfrm>
        <a:prstGeom prst="rightArrow">
          <a:avLst>
            <a:gd name="adj1" fmla="val 60000"/>
            <a:gd name="adj2" fmla="val 50000"/>
          </a:avLst>
        </a:prstGeom>
        <a:gradFill rotWithShape="0">
          <a:gsLst>
            <a:gs pos="0">
              <a:schemeClr val="accent2">
                <a:hueOff val="7202358"/>
                <a:satOff val="-61224"/>
                <a:lumOff val="4314"/>
                <a:alphaOff val="0"/>
              </a:schemeClr>
            </a:gs>
            <a:gs pos="90000">
              <a:schemeClr val="accent2">
                <a:hueOff val="7202358"/>
                <a:satOff val="-61224"/>
                <a:lumOff val="4314"/>
                <a:alphaOff val="0"/>
                <a:shade val="100000"/>
              </a:schemeClr>
            </a:gs>
            <a:gs pos="100000">
              <a:schemeClr val="accent2">
                <a:hueOff val="7202358"/>
                <a:satOff val="-61224"/>
                <a:lumOff val="4314"/>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473366" y="2229064"/>
        <a:ext cx="234867" cy="228343"/>
      </dsp:txXfrm>
    </dsp:sp>
    <dsp:sp modelId="{966C6974-9590-4288-81C0-E807BF73F732}">
      <dsp:nvSpPr>
        <dsp:cNvPr id="0" name=""/>
        <dsp:cNvSpPr/>
      </dsp:nvSpPr>
      <dsp:spPr>
        <a:xfrm>
          <a:off x="1145391" y="2609635"/>
          <a:ext cx="2890816" cy="869878"/>
        </a:xfrm>
        <a:prstGeom prst="roundRect">
          <a:avLst>
            <a:gd name="adj" fmla="val 10000"/>
          </a:avLst>
        </a:prstGeom>
        <a:gradFill rotWithShape="0">
          <a:gsLst>
            <a:gs pos="0">
              <a:schemeClr val="accent2">
                <a:hueOff val="7202358"/>
                <a:satOff val="-61224"/>
                <a:lumOff val="4314"/>
                <a:alphaOff val="0"/>
              </a:schemeClr>
            </a:gs>
            <a:gs pos="90000">
              <a:schemeClr val="accent2">
                <a:hueOff val="7202358"/>
                <a:satOff val="-61224"/>
                <a:lumOff val="4314"/>
                <a:alphaOff val="0"/>
                <a:shade val="100000"/>
              </a:schemeClr>
            </a:gs>
            <a:gs pos="100000">
              <a:schemeClr val="accent2">
                <a:hueOff val="7202358"/>
                <a:satOff val="-61224"/>
                <a:lumOff val="4314"/>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a:t>Step 3. Implement the </a:t>
          </a:r>
          <a:r>
            <a:rPr lang="en-US" sz="1800" i="1" kern="1200" dirty="0"/>
            <a:t>Schedule</a:t>
          </a:r>
          <a:r>
            <a:rPr lang="en-US" sz="1800" kern="1200" dirty="0"/>
            <a:t> in the classroom</a:t>
          </a:r>
        </a:p>
      </dsp:txBody>
      <dsp:txXfrm>
        <a:off x="1170869" y="2635113"/>
        <a:ext cx="2839860" cy="818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77DDD-1933-44BC-9193-EDA6FF10BBF7}">
      <dsp:nvSpPr>
        <dsp:cNvPr id="0" name=""/>
        <dsp:cNvSpPr/>
      </dsp:nvSpPr>
      <dsp:spPr>
        <a:xfrm>
          <a:off x="623" y="318609"/>
          <a:ext cx="1460114" cy="7300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a:t>A</a:t>
          </a:r>
        </a:p>
      </dsp:txBody>
      <dsp:txXfrm>
        <a:off x="22006" y="339992"/>
        <a:ext cx="1417348" cy="687291"/>
      </dsp:txXfrm>
    </dsp:sp>
    <dsp:sp modelId="{CFE5A05F-939E-4475-9D28-BD0B7540EA38}">
      <dsp:nvSpPr>
        <dsp:cNvPr id="0" name=""/>
        <dsp:cNvSpPr/>
      </dsp:nvSpPr>
      <dsp:spPr>
        <a:xfrm>
          <a:off x="146635" y="1048666"/>
          <a:ext cx="146011" cy="547542"/>
        </a:xfrm>
        <a:custGeom>
          <a:avLst/>
          <a:gdLst/>
          <a:ahLst/>
          <a:cxnLst/>
          <a:rect l="0" t="0" r="0" b="0"/>
          <a:pathLst>
            <a:path>
              <a:moveTo>
                <a:pt x="0" y="0"/>
              </a:moveTo>
              <a:lnTo>
                <a:pt x="0" y="547542"/>
              </a:lnTo>
              <a:lnTo>
                <a:pt x="146011" y="5475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6AD325-773F-4949-82E1-2DB1C2A563CF}">
      <dsp:nvSpPr>
        <dsp:cNvPr id="0" name=""/>
        <dsp:cNvSpPr/>
      </dsp:nvSpPr>
      <dsp:spPr>
        <a:xfrm>
          <a:off x="292646" y="1231181"/>
          <a:ext cx="1168091" cy="7300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Time Period</a:t>
          </a:r>
        </a:p>
      </dsp:txBody>
      <dsp:txXfrm>
        <a:off x="314029" y="1252564"/>
        <a:ext cx="1125325" cy="687291"/>
      </dsp:txXfrm>
    </dsp:sp>
    <dsp:sp modelId="{5C6D3EC0-671E-4416-9FF8-3B5D6F0B1EF3}">
      <dsp:nvSpPr>
        <dsp:cNvPr id="0" name=""/>
        <dsp:cNvSpPr/>
      </dsp:nvSpPr>
      <dsp:spPr>
        <a:xfrm>
          <a:off x="1825766" y="318609"/>
          <a:ext cx="1460114" cy="7300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a:t>B</a:t>
          </a:r>
        </a:p>
      </dsp:txBody>
      <dsp:txXfrm>
        <a:off x="1847149" y="339992"/>
        <a:ext cx="1417348" cy="687291"/>
      </dsp:txXfrm>
    </dsp:sp>
    <dsp:sp modelId="{295E5C4A-B424-4199-96F4-48EF8924D554}">
      <dsp:nvSpPr>
        <dsp:cNvPr id="0" name=""/>
        <dsp:cNvSpPr/>
      </dsp:nvSpPr>
      <dsp:spPr>
        <a:xfrm>
          <a:off x="1971777" y="1048666"/>
          <a:ext cx="146011" cy="547542"/>
        </a:xfrm>
        <a:custGeom>
          <a:avLst/>
          <a:gdLst/>
          <a:ahLst/>
          <a:cxnLst/>
          <a:rect l="0" t="0" r="0" b="0"/>
          <a:pathLst>
            <a:path>
              <a:moveTo>
                <a:pt x="0" y="0"/>
              </a:moveTo>
              <a:lnTo>
                <a:pt x="0" y="547542"/>
              </a:lnTo>
              <a:lnTo>
                <a:pt x="146011" y="5475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98C01-FFD0-4E66-AD2B-B378920A3C7C}">
      <dsp:nvSpPr>
        <dsp:cNvPr id="0" name=""/>
        <dsp:cNvSpPr/>
      </dsp:nvSpPr>
      <dsp:spPr>
        <a:xfrm>
          <a:off x="2117789" y="1231181"/>
          <a:ext cx="1168091" cy="7300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Format &amp; Location</a:t>
          </a:r>
        </a:p>
      </dsp:txBody>
      <dsp:txXfrm>
        <a:off x="2139172" y="1252564"/>
        <a:ext cx="1125325" cy="687291"/>
      </dsp:txXfrm>
    </dsp:sp>
    <dsp:sp modelId="{057EDF39-F92C-467B-BBC2-3F4E0F8FF177}">
      <dsp:nvSpPr>
        <dsp:cNvPr id="0" name=""/>
        <dsp:cNvSpPr/>
      </dsp:nvSpPr>
      <dsp:spPr>
        <a:xfrm>
          <a:off x="3650909" y="318609"/>
          <a:ext cx="1460114" cy="7300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a:t>C</a:t>
          </a:r>
        </a:p>
      </dsp:txBody>
      <dsp:txXfrm>
        <a:off x="3672292" y="339992"/>
        <a:ext cx="1417348" cy="687291"/>
      </dsp:txXfrm>
    </dsp:sp>
    <dsp:sp modelId="{DD406CAC-ABBA-49F9-ACDB-208B198FBF4F}">
      <dsp:nvSpPr>
        <dsp:cNvPr id="0" name=""/>
        <dsp:cNvSpPr/>
      </dsp:nvSpPr>
      <dsp:spPr>
        <a:xfrm>
          <a:off x="3796920" y="1048666"/>
          <a:ext cx="146011" cy="547542"/>
        </a:xfrm>
        <a:custGeom>
          <a:avLst/>
          <a:gdLst/>
          <a:ahLst/>
          <a:cxnLst/>
          <a:rect l="0" t="0" r="0" b="0"/>
          <a:pathLst>
            <a:path>
              <a:moveTo>
                <a:pt x="0" y="0"/>
              </a:moveTo>
              <a:lnTo>
                <a:pt x="0" y="547542"/>
              </a:lnTo>
              <a:lnTo>
                <a:pt x="146011" y="5475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D9091E-7409-4531-A0DA-C469027B920D}">
      <dsp:nvSpPr>
        <dsp:cNvPr id="0" name=""/>
        <dsp:cNvSpPr/>
      </dsp:nvSpPr>
      <dsp:spPr>
        <a:xfrm>
          <a:off x="3942931" y="1231181"/>
          <a:ext cx="1168091" cy="7300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Use &amp; Ability</a:t>
          </a:r>
        </a:p>
      </dsp:txBody>
      <dsp:txXfrm>
        <a:off x="3964314" y="1252564"/>
        <a:ext cx="1125325" cy="687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77DDD-1933-44BC-9193-EDA6FF10BBF7}">
      <dsp:nvSpPr>
        <dsp:cNvPr id="0" name=""/>
        <dsp:cNvSpPr/>
      </dsp:nvSpPr>
      <dsp:spPr>
        <a:xfrm>
          <a:off x="319" y="156030"/>
          <a:ext cx="746792" cy="373396"/>
        </a:xfrm>
        <a:prstGeom prst="roundRect">
          <a:avLst>
            <a:gd name="adj" fmla="val 10000"/>
          </a:avLst>
        </a:prstGeom>
        <a:solidFill>
          <a:srgbClr val="FFCB0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A</a:t>
          </a:r>
        </a:p>
      </dsp:txBody>
      <dsp:txXfrm>
        <a:off x="11255" y="166966"/>
        <a:ext cx="724920" cy="351524"/>
      </dsp:txXfrm>
    </dsp:sp>
    <dsp:sp modelId="{CFE5A05F-939E-4475-9D28-BD0B7540EA38}">
      <dsp:nvSpPr>
        <dsp:cNvPr id="0" name=""/>
        <dsp:cNvSpPr/>
      </dsp:nvSpPr>
      <dsp:spPr>
        <a:xfrm>
          <a:off x="29278" y="529426"/>
          <a:ext cx="91440" cy="232420"/>
        </a:xfrm>
        <a:custGeom>
          <a:avLst/>
          <a:gdLst/>
          <a:ahLst/>
          <a:cxnLst/>
          <a:rect l="0" t="0" r="0" b="0"/>
          <a:pathLst>
            <a:path>
              <a:moveTo>
                <a:pt x="45720" y="0"/>
              </a:moveTo>
              <a:lnTo>
                <a:pt x="45720" y="232420"/>
              </a:lnTo>
              <a:lnTo>
                <a:pt x="120399" y="232420"/>
              </a:lnTo>
            </a:path>
          </a:pathLst>
        </a:custGeom>
        <a:noFill/>
        <a:ln w="19050" cap="flat" cmpd="sng" algn="ctr">
          <a:solidFill>
            <a:srgbClr val="FFCB08"/>
          </a:solidFill>
          <a:prstDash val="solid"/>
        </a:ln>
        <a:effectLst/>
      </dsp:spPr>
      <dsp:style>
        <a:lnRef idx="2">
          <a:scrgbClr r="0" g="0" b="0"/>
        </a:lnRef>
        <a:fillRef idx="0">
          <a:scrgbClr r="0" g="0" b="0"/>
        </a:fillRef>
        <a:effectRef idx="0">
          <a:scrgbClr r="0" g="0" b="0"/>
        </a:effectRef>
        <a:fontRef idx="minor"/>
      </dsp:style>
    </dsp:sp>
    <dsp:sp modelId="{906AD325-773F-4949-82E1-2DB1C2A563CF}">
      <dsp:nvSpPr>
        <dsp:cNvPr id="0" name=""/>
        <dsp:cNvSpPr/>
      </dsp:nvSpPr>
      <dsp:spPr>
        <a:xfrm>
          <a:off x="149677"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rgbClr val="FFCB08"/>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Time Period</a:t>
          </a:r>
        </a:p>
      </dsp:txBody>
      <dsp:txXfrm>
        <a:off x="160613" y="586084"/>
        <a:ext cx="575561" cy="351524"/>
      </dsp:txXfrm>
    </dsp:sp>
    <dsp:sp modelId="{5C6D3EC0-671E-4416-9FF8-3B5D6F0B1EF3}">
      <dsp:nvSpPr>
        <dsp:cNvPr id="0" name=""/>
        <dsp:cNvSpPr/>
      </dsp:nvSpPr>
      <dsp:spPr>
        <a:xfrm>
          <a:off x="933809" y="108403"/>
          <a:ext cx="746792" cy="3733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B</a:t>
          </a:r>
        </a:p>
      </dsp:txBody>
      <dsp:txXfrm>
        <a:off x="944745" y="119339"/>
        <a:ext cx="724920" cy="351524"/>
      </dsp:txXfrm>
    </dsp:sp>
    <dsp:sp modelId="{295E5C4A-B424-4199-96F4-48EF8924D554}">
      <dsp:nvSpPr>
        <dsp:cNvPr id="0" name=""/>
        <dsp:cNvSpPr/>
      </dsp:nvSpPr>
      <dsp:spPr>
        <a:xfrm>
          <a:off x="962768" y="481799"/>
          <a:ext cx="91440" cy="280047"/>
        </a:xfrm>
        <a:custGeom>
          <a:avLst/>
          <a:gdLst/>
          <a:ahLst/>
          <a:cxnLst/>
          <a:rect l="0" t="0" r="0" b="0"/>
          <a:pathLst>
            <a:path>
              <a:moveTo>
                <a:pt x="45720" y="0"/>
              </a:moveTo>
              <a:lnTo>
                <a:pt x="45720" y="280047"/>
              </a:lnTo>
              <a:lnTo>
                <a:pt x="120399" y="28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98C01-FFD0-4E66-AD2B-B378920A3C7C}">
      <dsp:nvSpPr>
        <dsp:cNvPr id="0" name=""/>
        <dsp:cNvSpPr/>
      </dsp:nvSpPr>
      <dsp:spPr>
        <a:xfrm>
          <a:off x="1083167"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Format &amp;Location</a:t>
          </a:r>
        </a:p>
      </dsp:txBody>
      <dsp:txXfrm>
        <a:off x="1094103" y="586084"/>
        <a:ext cx="575561" cy="351524"/>
      </dsp:txXfrm>
    </dsp:sp>
    <dsp:sp modelId="{91A26E7F-8E55-430A-83B8-787BD649AD2B}">
      <dsp:nvSpPr>
        <dsp:cNvPr id="0" name=""/>
        <dsp:cNvSpPr/>
      </dsp:nvSpPr>
      <dsp:spPr>
        <a:xfrm>
          <a:off x="1867299" y="108403"/>
          <a:ext cx="746792" cy="3733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C</a:t>
          </a:r>
        </a:p>
      </dsp:txBody>
      <dsp:txXfrm>
        <a:off x="1878235" y="119339"/>
        <a:ext cx="724920" cy="351524"/>
      </dsp:txXfrm>
    </dsp:sp>
    <dsp:sp modelId="{9DD7FE0E-734C-4776-8364-C1E3183FF982}">
      <dsp:nvSpPr>
        <dsp:cNvPr id="0" name=""/>
        <dsp:cNvSpPr/>
      </dsp:nvSpPr>
      <dsp:spPr>
        <a:xfrm>
          <a:off x="1896258" y="481799"/>
          <a:ext cx="91440" cy="280047"/>
        </a:xfrm>
        <a:custGeom>
          <a:avLst/>
          <a:gdLst/>
          <a:ahLst/>
          <a:cxnLst/>
          <a:rect l="0" t="0" r="0" b="0"/>
          <a:pathLst>
            <a:path>
              <a:moveTo>
                <a:pt x="45720" y="0"/>
              </a:moveTo>
              <a:lnTo>
                <a:pt x="45720" y="280047"/>
              </a:lnTo>
              <a:lnTo>
                <a:pt x="120399" y="28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990F6-93D6-4BDF-94E0-51822EA24AF4}">
      <dsp:nvSpPr>
        <dsp:cNvPr id="0" name=""/>
        <dsp:cNvSpPr/>
      </dsp:nvSpPr>
      <dsp:spPr>
        <a:xfrm>
          <a:off x="2016658"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Use &amp; Ability</a:t>
          </a:r>
        </a:p>
      </dsp:txBody>
      <dsp:txXfrm>
        <a:off x="2027594" y="586084"/>
        <a:ext cx="575561" cy="3515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77DDD-1933-44BC-9193-EDA6FF10BBF7}">
      <dsp:nvSpPr>
        <dsp:cNvPr id="0" name=""/>
        <dsp:cNvSpPr/>
      </dsp:nvSpPr>
      <dsp:spPr>
        <a:xfrm>
          <a:off x="319" y="156030"/>
          <a:ext cx="746792" cy="373396"/>
        </a:xfrm>
        <a:prstGeom prst="roundRect">
          <a:avLst>
            <a:gd name="adj" fmla="val 10000"/>
          </a:avLst>
        </a:prstGeom>
        <a:solidFill>
          <a:srgbClr val="FFCB0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A</a:t>
          </a:r>
        </a:p>
      </dsp:txBody>
      <dsp:txXfrm>
        <a:off x="11255" y="166966"/>
        <a:ext cx="724920" cy="351524"/>
      </dsp:txXfrm>
    </dsp:sp>
    <dsp:sp modelId="{CFE5A05F-939E-4475-9D28-BD0B7540EA38}">
      <dsp:nvSpPr>
        <dsp:cNvPr id="0" name=""/>
        <dsp:cNvSpPr/>
      </dsp:nvSpPr>
      <dsp:spPr>
        <a:xfrm>
          <a:off x="29278" y="529426"/>
          <a:ext cx="91440" cy="232420"/>
        </a:xfrm>
        <a:custGeom>
          <a:avLst/>
          <a:gdLst/>
          <a:ahLst/>
          <a:cxnLst/>
          <a:rect l="0" t="0" r="0" b="0"/>
          <a:pathLst>
            <a:path>
              <a:moveTo>
                <a:pt x="45720" y="0"/>
              </a:moveTo>
              <a:lnTo>
                <a:pt x="45720" y="232420"/>
              </a:lnTo>
              <a:lnTo>
                <a:pt x="120399" y="232420"/>
              </a:lnTo>
            </a:path>
          </a:pathLst>
        </a:custGeom>
        <a:noFill/>
        <a:ln w="19050" cap="flat" cmpd="sng" algn="ctr">
          <a:solidFill>
            <a:srgbClr val="FFCB08"/>
          </a:solidFill>
          <a:prstDash val="solid"/>
        </a:ln>
        <a:effectLst/>
      </dsp:spPr>
      <dsp:style>
        <a:lnRef idx="2">
          <a:scrgbClr r="0" g="0" b="0"/>
        </a:lnRef>
        <a:fillRef idx="0">
          <a:scrgbClr r="0" g="0" b="0"/>
        </a:fillRef>
        <a:effectRef idx="0">
          <a:scrgbClr r="0" g="0" b="0"/>
        </a:effectRef>
        <a:fontRef idx="minor"/>
      </dsp:style>
    </dsp:sp>
    <dsp:sp modelId="{906AD325-773F-4949-82E1-2DB1C2A563CF}">
      <dsp:nvSpPr>
        <dsp:cNvPr id="0" name=""/>
        <dsp:cNvSpPr/>
      </dsp:nvSpPr>
      <dsp:spPr>
        <a:xfrm>
          <a:off x="149677"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rgbClr val="FFCB08"/>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Time Period</a:t>
          </a:r>
        </a:p>
      </dsp:txBody>
      <dsp:txXfrm>
        <a:off x="160613" y="586084"/>
        <a:ext cx="575561" cy="351524"/>
      </dsp:txXfrm>
    </dsp:sp>
    <dsp:sp modelId="{5C6D3EC0-671E-4416-9FF8-3B5D6F0B1EF3}">
      <dsp:nvSpPr>
        <dsp:cNvPr id="0" name=""/>
        <dsp:cNvSpPr/>
      </dsp:nvSpPr>
      <dsp:spPr>
        <a:xfrm>
          <a:off x="933809" y="108403"/>
          <a:ext cx="746792" cy="3733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B</a:t>
          </a:r>
        </a:p>
      </dsp:txBody>
      <dsp:txXfrm>
        <a:off x="944745" y="119339"/>
        <a:ext cx="724920" cy="351524"/>
      </dsp:txXfrm>
    </dsp:sp>
    <dsp:sp modelId="{295E5C4A-B424-4199-96F4-48EF8924D554}">
      <dsp:nvSpPr>
        <dsp:cNvPr id="0" name=""/>
        <dsp:cNvSpPr/>
      </dsp:nvSpPr>
      <dsp:spPr>
        <a:xfrm>
          <a:off x="962768" y="481799"/>
          <a:ext cx="91440" cy="280047"/>
        </a:xfrm>
        <a:custGeom>
          <a:avLst/>
          <a:gdLst/>
          <a:ahLst/>
          <a:cxnLst/>
          <a:rect l="0" t="0" r="0" b="0"/>
          <a:pathLst>
            <a:path>
              <a:moveTo>
                <a:pt x="45720" y="0"/>
              </a:moveTo>
              <a:lnTo>
                <a:pt x="45720" y="280047"/>
              </a:lnTo>
              <a:lnTo>
                <a:pt x="120399" y="28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98C01-FFD0-4E66-AD2B-B378920A3C7C}">
      <dsp:nvSpPr>
        <dsp:cNvPr id="0" name=""/>
        <dsp:cNvSpPr/>
      </dsp:nvSpPr>
      <dsp:spPr>
        <a:xfrm>
          <a:off x="1083167"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Format &amp;Location</a:t>
          </a:r>
        </a:p>
      </dsp:txBody>
      <dsp:txXfrm>
        <a:off x="1094103" y="586084"/>
        <a:ext cx="575561" cy="351524"/>
      </dsp:txXfrm>
    </dsp:sp>
    <dsp:sp modelId="{91A26E7F-8E55-430A-83B8-787BD649AD2B}">
      <dsp:nvSpPr>
        <dsp:cNvPr id="0" name=""/>
        <dsp:cNvSpPr/>
      </dsp:nvSpPr>
      <dsp:spPr>
        <a:xfrm>
          <a:off x="1867299" y="108403"/>
          <a:ext cx="746792" cy="3733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C</a:t>
          </a:r>
        </a:p>
      </dsp:txBody>
      <dsp:txXfrm>
        <a:off x="1878235" y="119339"/>
        <a:ext cx="724920" cy="351524"/>
      </dsp:txXfrm>
    </dsp:sp>
    <dsp:sp modelId="{9DD7FE0E-734C-4776-8364-C1E3183FF982}">
      <dsp:nvSpPr>
        <dsp:cNvPr id="0" name=""/>
        <dsp:cNvSpPr/>
      </dsp:nvSpPr>
      <dsp:spPr>
        <a:xfrm>
          <a:off x="1896258" y="481799"/>
          <a:ext cx="91440" cy="280047"/>
        </a:xfrm>
        <a:custGeom>
          <a:avLst/>
          <a:gdLst/>
          <a:ahLst/>
          <a:cxnLst/>
          <a:rect l="0" t="0" r="0" b="0"/>
          <a:pathLst>
            <a:path>
              <a:moveTo>
                <a:pt x="45720" y="0"/>
              </a:moveTo>
              <a:lnTo>
                <a:pt x="45720" y="280047"/>
              </a:lnTo>
              <a:lnTo>
                <a:pt x="120399" y="28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990F6-93D6-4BDF-94E0-51822EA24AF4}">
      <dsp:nvSpPr>
        <dsp:cNvPr id="0" name=""/>
        <dsp:cNvSpPr/>
      </dsp:nvSpPr>
      <dsp:spPr>
        <a:xfrm>
          <a:off x="2016658"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Use &amp; Ability</a:t>
          </a:r>
        </a:p>
      </dsp:txBody>
      <dsp:txXfrm>
        <a:off x="2027594" y="586084"/>
        <a:ext cx="575561" cy="351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77DDD-1933-44BC-9193-EDA6FF10BBF7}">
      <dsp:nvSpPr>
        <dsp:cNvPr id="0" name=""/>
        <dsp:cNvSpPr/>
      </dsp:nvSpPr>
      <dsp:spPr>
        <a:xfrm>
          <a:off x="319" y="108403"/>
          <a:ext cx="746792" cy="3733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A</a:t>
          </a:r>
        </a:p>
      </dsp:txBody>
      <dsp:txXfrm>
        <a:off x="11255" y="119339"/>
        <a:ext cx="724920" cy="351524"/>
      </dsp:txXfrm>
    </dsp:sp>
    <dsp:sp modelId="{CFE5A05F-939E-4475-9D28-BD0B7540EA38}">
      <dsp:nvSpPr>
        <dsp:cNvPr id="0" name=""/>
        <dsp:cNvSpPr/>
      </dsp:nvSpPr>
      <dsp:spPr>
        <a:xfrm>
          <a:off x="29278" y="481799"/>
          <a:ext cx="91440" cy="280047"/>
        </a:xfrm>
        <a:custGeom>
          <a:avLst/>
          <a:gdLst/>
          <a:ahLst/>
          <a:cxnLst/>
          <a:rect l="0" t="0" r="0" b="0"/>
          <a:pathLst>
            <a:path>
              <a:moveTo>
                <a:pt x="45720" y="0"/>
              </a:moveTo>
              <a:lnTo>
                <a:pt x="45720" y="280047"/>
              </a:lnTo>
              <a:lnTo>
                <a:pt x="120399" y="28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6AD325-773F-4949-82E1-2DB1C2A563CF}">
      <dsp:nvSpPr>
        <dsp:cNvPr id="0" name=""/>
        <dsp:cNvSpPr/>
      </dsp:nvSpPr>
      <dsp:spPr>
        <a:xfrm>
          <a:off x="149677"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Time Period</a:t>
          </a:r>
        </a:p>
      </dsp:txBody>
      <dsp:txXfrm>
        <a:off x="160613" y="586084"/>
        <a:ext cx="575561" cy="351524"/>
      </dsp:txXfrm>
    </dsp:sp>
    <dsp:sp modelId="{5C6D3EC0-671E-4416-9FF8-3B5D6F0B1EF3}">
      <dsp:nvSpPr>
        <dsp:cNvPr id="0" name=""/>
        <dsp:cNvSpPr/>
      </dsp:nvSpPr>
      <dsp:spPr>
        <a:xfrm>
          <a:off x="933809" y="108403"/>
          <a:ext cx="746792" cy="373396"/>
        </a:xfrm>
        <a:prstGeom prst="roundRect">
          <a:avLst>
            <a:gd name="adj" fmla="val 10000"/>
          </a:avLst>
        </a:prstGeom>
        <a:solidFill>
          <a:srgbClr val="FFCB0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B</a:t>
          </a:r>
        </a:p>
      </dsp:txBody>
      <dsp:txXfrm>
        <a:off x="944745" y="119339"/>
        <a:ext cx="724920" cy="351524"/>
      </dsp:txXfrm>
    </dsp:sp>
    <dsp:sp modelId="{295E5C4A-B424-4199-96F4-48EF8924D554}">
      <dsp:nvSpPr>
        <dsp:cNvPr id="0" name=""/>
        <dsp:cNvSpPr/>
      </dsp:nvSpPr>
      <dsp:spPr>
        <a:xfrm>
          <a:off x="962768" y="481799"/>
          <a:ext cx="91440" cy="280047"/>
        </a:xfrm>
        <a:custGeom>
          <a:avLst/>
          <a:gdLst/>
          <a:ahLst/>
          <a:cxnLst/>
          <a:rect l="0" t="0" r="0" b="0"/>
          <a:pathLst>
            <a:path>
              <a:moveTo>
                <a:pt x="45720" y="0"/>
              </a:moveTo>
              <a:lnTo>
                <a:pt x="45720" y="280047"/>
              </a:lnTo>
              <a:lnTo>
                <a:pt x="120399" y="280047"/>
              </a:lnTo>
            </a:path>
          </a:pathLst>
        </a:custGeom>
        <a:noFill/>
        <a:ln w="19050" cap="flat" cmpd="sng" algn="ctr">
          <a:solidFill>
            <a:srgbClr val="FFCB08"/>
          </a:solidFill>
          <a:prstDash val="solid"/>
        </a:ln>
        <a:effectLst/>
      </dsp:spPr>
      <dsp:style>
        <a:lnRef idx="2">
          <a:scrgbClr r="0" g="0" b="0"/>
        </a:lnRef>
        <a:fillRef idx="0">
          <a:scrgbClr r="0" g="0" b="0"/>
        </a:fillRef>
        <a:effectRef idx="0">
          <a:scrgbClr r="0" g="0" b="0"/>
        </a:effectRef>
        <a:fontRef idx="minor"/>
      </dsp:style>
    </dsp:sp>
    <dsp:sp modelId="{DDB98C01-FFD0-4E66-AD2B-B378920A3C7C}">
      <dsp:nvSpPr>
        <dsp:cNvPr id="0" name=""/>
        <dsp:cNvSpPr/>
      </dsp:nvSpPr>
      <dsp:spPr>
        <a:xfrm>
          <a:off x="1083167"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rgbClr val="FFCB08"/>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Format &amp;Location</a:t>
          </a:r>
        </a:p>
      </dsp:txBody>
      <dsp:txXfrm>
        <a:off x="1094103" y="586084"/>
        <a:ext cx="575561" cy="351524"/>
      </dsp:txXfrm>
    </dsp:sp>
    <dsp:sp modelId="{91A26E7F-8E55-430A-83B8-787BD649AD2B}">
      <dsp:nvSpPr>
        <dsp:cNvPr id="0" name=""/>
        <dsp:cNvSpPr/>
      </dsp:nvSpPr>
      <dsp:spPr>
        <a:xfrm>
          <a:off x="1867299" y="108403"/>
          <a:ext cx="746792" cy="3733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C</a:t>
          </a:r>
        </a:p>
      </dsp:txBody>
      <dsp:txXfrm>
        <a:off x="1878235" y="119339"/>
        <a:ext cx="724920" cy="351524"/>
      </dsp:txXfrm>
    </dsp:sp>
    <dsp:sp modelId="{9DD7FE0E-734C-4776-8364-C1E3183FF982}">
      <dsp:nvSpPr>
        <dsp:cNvPr id="0" name=""/>
        <dsp:cNvSpPr/>
      </dsp:nvSpPr>
      <dsp:spPr>
        <a:xfrm>
          <a:off x="1896258" y="481799"/>
          <a:ext cx="91440" cy="280047"/>
        </a:xfrm>
        <a:custGeom>
          <a:avLst/>
          <a:gdLst/>
          <a:ahLst/>
          <a:cxnLst/>
          <a:rect l="0" t="0" r="0" b="0"/>
          <a:pathLst>
            <a:path>
              <a:moveTo>
                <a:pt x="45720" y="0"/>
              </a:moveTo>
              <a:lnTo>
                <a:pt x="45720" y="280047"/>
              </a:lnTo>
              <a:lnTo>
                <a:pt x="120399" y="28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990F6-93D6-4BDF-94E0-51822EA24AF4}">
      <dsp:nvSpPr>
        <dsp:cNvPr id="0" name=""/>
        <dsp:cNvSpPr/>
      </dsp:nvSpPr>
      <dsp:spPr>
        <a:xfrm>
          <a:off x="2016658"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Use &amp; Ability</a:t>
          </a:r>
        </a:p>
      </dsp:txBody>
      <dsp:txXfrm>
        <a:off x="2027594" y="586084"/>
        <a:ext cx="575561" cy="3515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77DDD-1933-44BC-9193-EDA6FF10BBF7}">
      <dsp:nvSpPr>
        <dsp:cNvPr id="0" name=""/>
        <dsp:cNvSpPr/>
      </dsp:nvSpPr>
      <dsp:spPr>
        <a:xfrm>
          <a:off x="319" y="108403"/>
          <a:ext cx="746792" cy="3733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A</a:t>
          </a:r>
        </a:p>
      </dsp:txBody>
      <dsp:txXfrm>
        <a:off x="11255" y="119339"/>
        <a:ext cx="724920" cy="351524"/>
      </dsp:txXfrm>
    </dsp:sp>
    <dsp:sp modelId="{CFE5A05F-939E-4475-9D28-BD0B7540EA38}">
      <dsp:nvSpPr>
        <dsp:cNvPr id="0" name=""/>
        <dsp:cNvSpPr/>
      </dsp:nvSpPr>
      <dsp:spPr>
        <a:xfrm>
          <a:off x="29278" y="481799"/>
          <a:ext cx="91440" cy="285808"/>
        </a:xfrm>
        <a:custGeom>
          <a:avLst/>
          <a:gdLst/>
          <a:ahLst/>
          <a:cxnLst/>
          <a:rect l="0" t="0" r="0" b="0"/>
          <a:pathLst>
            <a:path>
              <a:moveTo>
                <a:pt x="45720" y="0"/>
              </a:moveTo>
              <a:lnTo>
                <a:pt x="45720" y="285808"/>
              </a:lnTo>
              <a:lnTo>
                <a:pt x="118762" y="28580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6AD325-773F-4949-82E1-2DB1C2A563CF}">
      <dsp:nvSpPr>
        <dsp:cNvPr id="0" name=""/>
        <dsp:cNvSpPr/>
      </dsp:nvSpPr>
      <dsp:spPr>
        <a:xfrm>
          <a:off x="148040" y="580910"/>
          <a:ext cx="597433" cy="3733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Time Period</a:t>
          </a:r>
        </a:p>
      </dsp:txBody>
      <dsp:txXfrm>
        <a:off x="158976" y="591846"/>
        <a:ext cx="575561" cy="351524"/>
      </dsp:txXfrm>
    </dsp:sp>
    <dsp:sp modelId="{5C6D3EC0-671E-4416-9FF8-3B5D6F0B1EF3}">
      <dsp:nvSpPr>
        <dsp:cNvPr id="0" name=""/>
        <dsp:cNvSpPr/>
      </dsp:nvSpPr>
      <dsp:spPr>
        <a:xfrm>
          <a:off x="933809" y="108403"/>
          <a:ext cx="746792" cy="3733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B</a:t>
          </a:r>
        </a:p>
      </dsp:txBody>
      <dsp:txXfrm>
        <a:off x="944745" y="119339"/>
        <a:ext cx="724920" cy="351524"/>
      </dsp:txXfrm>
    </dsp:sp>
    <dsp:sp modelId="{295E5C4A-B424-4199-96F4-48EF8924D554}">
      <dsp:nvSpPr>
        <dsp:cNvPr id="0" name=""/>
        <dsp:cNvSpPr/>
      </dsp:nvSpPr>
      <dsp:spPr>
        <a:xfrm>
          <a:off x="962768" y="481799"/>
          <a:ext cx="91440" cy="280047"/>
        </a:xfrm>
        <a:custGeom>
          <a:avLst/>
          <a:gdLst/>
          <a:ahLst/>
          <a:cxnLst/>
          <a:rect l="0" t="0" r="0" b="0"/>
          <a:pathLst>
            <a:path>
              <a:moveTo>
                <a:pt x="45720" y="0"/>
              </a:moveTo>
              <a:lnTo>
                <a:pt x="45720" y="280047"/>
              </a:lnTo>
              <a:lnTo>
                <a:pt x="120399" y="28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98C01-FFD0-4E66-AD2B-B378920A3C7C}">
      <dsp:nvSpPr>
        <dsp:cNvPr id="0" name=""/>
        <dsp:cNvSpPr/>
      </dsp:nvSpPr>
      <dsp:spPr>
        <a:xfrm>
          <a:off x="1083167"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Format &amp;Location</a:t>
          </a:r>
        </a:p>
      </dsp:txBody>
      <dsp:txXfrm>
        <a:off x="1094103" y="586084"/>
        <a:ext cx="575561" cy="351524"/>
      </dsp:txXfrm>
    </dsp:sp>
    <dsp:sp modelId="{91A26E7F-8E55-430A-83B8-787BD649AD2B}">
      <dsp:nvSpPr>
        <dsp:cNvPr id="0" name=""/>
        <dsp:cNvSpPr/>
      </dsp:nvSpPr>
      <dsp:spPr>
        <a:xfrm>
          <a:off x="1867299" y="108403"/>
          <a:ext cx="746792" cy="373396"/>
        </a:xfrm>
        <a:prstGeom prst="roundRect">
          <a:avLst>
            <a:gd name="adj" fmla="val 10000"/>
          </a:avLst>
        </a:prstGeom>
        <a:solidFill>
          <a:srgbClr val="FFCB0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C</a:t>
          </a:r>
        </a:p>
      </dsp:txBody>
      <dsp:txXfrm>
        <a:off x="1878235" y="119339"/>
        <a:ext cx="724920" cy="351524"/>
      </dsp:txXfrm>
    </dsp:sp>
    <dsp:sp modelId="{9DD7FE0E-734C-4776-8364-C1E3183FF982}">
      <dsp:nvSpPr>
        <dsp:cNvPr id="0" name=""/>
        <dsp:cNvSpPr/>
      </dsp:nvSpPr>
      <dsp:spPr>
        <a:xfrm>
          <a:off x="1896258" y="481799"/>
          <a:ext cx="91440" cy="280047"/>
        </a:xfrm>
        <a:custGeom>
          <a:avLst/>
          <a:gdLst/>
          <a:ahLst/>
          <a:cxnLst/>
          <a:rect l="0" t="0" r="0" b="0"/>
          <a:pathLst>
            <a:path>
              <a:moveTo>
                <a:pt x="45720" y="0"/>
              </a:moveTo>
              <a:lnTo>
                <a:pt x="45720" y="280047"/>
              </a:lnTo>
              <a:lnTo>
                <a:pt x="120399" y="280047"/>
              </a:lnTo>
            </a:path>
          </a:pathLst>
        </a:custGeom>
        <a:noFill/>
        <a:ln w="19050" cap="flat" cmpd="sng" algn="ctr">
          <a:solidFill>
            <a:srgbClr val="FFCB08"/>
          </a:solidFill>
          <a:prstDash val="solid"/>
        </a:ln>
        <a:effectLst/>
      </dsp:spPr>
      <dsp:style>
        <a:lnRef idx="2">
          <a:scrgbClr r="0" g="0" b="0"/>
        </a:lnRef>
        <a:fillRef idx="0">
          <a:scrgbClr r="0" g="0" b="0"/>
        </a:fillRef>
        <a:effectRef idx="0">
          <a:scrgbClr r="0" g="0" b="0"/>
        </a:effectRef>
        <a:fontRef idx="minor"/>
      </dsp:style>
    </dsp:sp>
    <dsp:sp modelId="{4A8990F6-93D6-4BDF-94E0-51822EA24AF4}">
      <dsp:nvSpPr>
        <dsp:cNvPr id="0" name=""/>
        <dsp:cNvSpPr/>
      </dsp:nvSpPr>
      <dsp:spPr>
        <a:xfrm>
          <a:off x="2016658" y="575148"/>
          <a:ext cx="597433" cy="373396"/>
        </a:xfrm>
        <a:prstGeom prst="roundRect">
          <a:avLst>
            <a:gd name="adj" fmla="val 10000"/>
          </a:avLst>
        </a:prstGeom>
        <a:solidFill>
          <a:schemeClr val="lt1">
            <a:alpha val="90000"/>
            <a:hueOff val="0"/>
            <a:satOff val="0"/>
            <a:lumOff val="0"/>
            <a:alphaOff val="0"/>
          </a:schemeClr>
        </a:solidFill>
        <a:ln w="19050" cap="flat" cmpd="sng" algn="ctr">
          <a:solidFill>
            <a:srgbClr val="FFCB08"/>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Use &amp; Ability</a:t>
          </a:r>
        </a:p>
      </dsp:txBody>
      <dsp:txXfrm>
        <a:off x="2027594" y="586084"/>
        <a:ext cx="575561" cy="3515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54FA2-E472-46C1-B7D9-59B4AB54FC8C}">
      <dsp:nvSpPr>
        <dsp:cNvPr id="0" name=""/>
        <dsp:cNvSpPr/>
      </dsp:nvSpPr>
      <dsp:spPr>
        <a:xfrm rot="5400000">
          <a:off x="6805040" y="-2973066"/>
          <a:ext cx="584121" cy="6679624"/>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Explain the Visual Schedule to students</a:t>
          </a:r>
        </a:p>
      </dsp:txBody>
      <dsp:txXfrm rot="-5400000">
        <a:off x="3757289" y="103199"/>
        <a:ext cx="6651110" cy="527093"/>
      </dsp:txXfrm>
    </dsp:sp>
    <dsp:sp modelId="{7E4B135E-3686-46FD-BC89-645660F0C3A4}">
      <dsp:nvSpPr>
        <dsp:cNvPr id="0" name=""/>
        <dsp:cNvSpPr/>
      </dsp:nvSpPr>
      <dsp:spPr>
        <a:xfrm>
          <a:off x="0" y="0"/>
          <a:ext cx="3757289" cy="73015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Introduce</a:t>
          </a:r>
        </a:p>
      </dsp:txBody>
      <dsp:txXfrm>
        <a:off x="35643" y="35643"/>
        <a:ext cx="3686003" cy="658866"/>
      </dsp:txXfrm>
    </dsp:sp>
    <dsp:sp modelId="{80E85EEE-F702-472E-A6C2-38E11363C78B}">
      <dsp:nvSpPr>
        <dsp:cNvPr id="0" name=""/>
        <dsp:cNvSpPr/>
      </dsp:nvSpPr>
      <dsp:spPr>
        <a:xfrm rot="5400000">
          <a:off x="6805040" y="-2206406"/>
          <a:ext cx="584121" cy="6679624"/>
        </a:xfrm>
        <a:prstGeom prst="round2SameRect">
          <a:avLst/>
        </a:prstGeom>
        <a:solidFill>
          <a:schemeClr val="accent4">
            <a:tint val="40000"/>
            <a:alpha val="90000"/>
            <a:hueOff val="-4741995"/>
            <a:satOff val="6019"/>
            <a:lumOff val="323"/>
            <a:alphaOff val="0"/>
          </a:schemeClr>
        </a:solidFill>
        <a:ln w="19050" cap="flat" cmpd="sng" algn="ctr">
          <a:solidFill>
            <a:schemeClr val="accent4">
              <a:tint val="40000"/>
              <a:alpha val="90000"/>
              <a:hueOff val="-4741995"/>
              <a:satOff val="60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How, when and why to use the Visual Schedule</a:t>
          </a:r>
        </a:p>
      </dsp:txBody>
      <dsp:txXfrm rot="-5400000">
        <a:off x="3757289" y="869859"/>
        <a:ext cx="6651110" cy="527093"/>
      </dsp:txXfrm>
    </dsp:sp>
    <dsp:sp modelId="{B633543D-2524-4F4A-B899-652F4AE5D126}">
      <dsp:nvSpPr>
        <dsp:cNvPr id="0" name=""/>
        <dsp:cNvSpPr/>
      </dsp:nvSpPr>
      <dsp:spPr>
        <a:xfrm>
          <a:off x="0" y="768329"/>
          <a:ext cx="3757289" cy="730152"/>
        </a:xfrm>
        <a:prstGeom prst="roundRect">
          <a:avLst/>
        </a:prstGeom>
        <a:solidFill>
          <a:schemeClr val="accent4">
            <a:hueOff val="-4440217"/>
            <a:satOff val="3586"/>
            <a:lumOff val="5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Teach Students</a:t>
          </a:r>
        </a:p>
      </dsp:txBody>
      <dsp:txXfrm>
        <a:off x="35643" y="803972"/>
        <a:ext cx="3686003" cy="658866"/>
      </dsp:txXfrm>
    </dsp:sp>
    <dsp:sp modelId="{CA2D450E-BFF7-48B6-AECA-E71DF0D4381B}">
      <dsp:nvSpPr>
        <dsp:cNvPr id="0" name=""/>
        <dsp:cNvSpPr/>
      </dsp:nvSpPr>
      <dsp:spPr>
        <a:xfrm rot="5400000">
          <a:off x="6805040" y="-1439746"/>
          <a:ext cx="584121" cy="6679624"/>
        </a:xfrm>
        <a:prstGeom prst="round2SameRect">
          <a:avLst/>
        </a:prstGeom>
        <a:solidFill>
          <a:schemeClr val="accent4">
            <a:tint val="40000"/>
            <a:alpha val="90000"/>
            <a:hueOff val="-9483991"/>
            <a:satOff val="12038"/>
            <a:lumOff val="647"/>
            <a:alphaOff val="0"/>
          </a:schemeClr>
        </a:solidFill>
        <a:ln w="19050" cap="flat" cmpd="sng" algn="ctr">
          <a:solidFill>
            <a:schemeClr val="accent4">
              <a:tint val="40000"/>
              <a:alpha val="90000"/>
              <a:hueOff val="-9483991"/>
              <a:satOff val="12038"/>
              <a:lumOff val="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Prompt class to refer to Visual Schedule at transition times, </a:t>
          </a:r>
          <a:r>
            <a:rPr lang="en-US" sz="1600" strike="noStrike" kern="1200" baseline="0" dirty="0"/>
            <a:t>when </a:t>
          </a:r>
          <a:r>
            <a:rPr lang="en-US" sz="1600" kern="1200" dirty="0"/>
            <a:t>activities are changed or removed from the schedule OR mark off for finished work, mark changes, add extra tasks</a:t>
          </a:r>
        </a:p>
      </dsp:txBody>
      <dsp:txXfrm rot="-5400000">
        <a:off x="3757289" y="1636519"/>
        <a:ext cx="6651110" cy="527093"/>
      </dsp:txXfrm>
    </dsp:sp>
    <dsp:sp modelId="{DABC89FB-22C6-4848-A166-0BF4EBBAB251}">
      <dsp:nvSpPr>
        <dsp:cNvPr id="0" name=""/>
        <dsp:cNvSpPr/>
      </dsp:nvSpPr>
      <dsp:spPr>
        <a:xfrm>
          <a:off x="0" y="1534989"/>
          <a:ext cx="3757289" cy="730152"/>
        </a:xfrm>
        <a:prstGeom prst="roundRect">
          <a:avLst/>
        </a:prstGeom>
        <a:solidFill>
          <a:schemeClr val="accent4">
            <a:hueOff val="-8880433"/>
            <a:satOff val="7171"/>
            <a:lumOff val="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On First Use</a:t>
          </a:r>
        </a:p>
      </dsp:txBody>
      <dsp:txXfrm>
        <a:off x="35643" y="1570632"/>
        <a:ext cx="3686003" cy="658866"/>
      </dsp:txXfrm>
    </dsp:sp>
    <dsp:sp modelId="{493E1B13-0BA3-488D-9608-2912F5717EF0}">
      <dsp:nvSpPr>
        <dsp:cNvPr id="0" name=""/>
        <dsp:cNvSpPr/>
      </dsp:nvSpPr>
      <dsp:spPr>
        <a:xfrm rot="5400000">
          <a:off x="6805040" y="-673086"/>
          <a:ext cx="584121" cy="6679624"/>
        </a:xfrm>
        <a:prstGeom prst="round2SameRect">
          <a:avLst/>
        </a:prstGeom>
        <a:solidFill>
          <a:schemeClr val="accent4">
            <a:tint val="40000"/>
            <a:alpha val="90000"/>
            <a:hueOff val="-14225986"/>
            <a:satOff val="18058"/>
            <a:lumOff val="970"/>
            <a:alphaOff val="0"/>
          </a:schemeClr>
        </a:solidFill>
        <a:ln w="19050" cap="flat" cmpd="sng" algn="ctr">
          <a:solidFill>
            <a:schemeClr val="accent4">
              <a:tint val="40000"/>
              <a:alpha val="90000"/>
              <a:hueOff val="-14225986"/>
              <a:satOff val="18058"/>
              <a:lumOff val="9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a regular and consistent transition action for students to check Visual Schedule upon finishing one activity &amp; moving to next activity</a:t>
          </a:r>
        </a:p>
      </dsp:txBody>
      <dsp:txXfrm rot="-5400000">
        <a:off x="3757289" y="2403179"/>
        <a:ext cx="6651110" cy="527093"/>
      </dsp:txXfrm>
    </dsp:sp>
    <dsp:sp modelId="{EA914FC4-4885-4AC1-9374-21FA87CCED99}">
      <dsp:nvSpPr>
        <dsp:cNvPr id="0" name=""/>
        <dsp:cNvSpPr/>
      </dsp:nvSpPr>
      <dsp:spPr>
        <a:xfrm>
          <a:off x="0" y="2301649"/>
          <a:ext cx="3757289" cy="730152"/>
        </a:xfrm>
        <a:prstGeom prst="roundRect">
          <a:avLst/>
        </a:prstGeom>
        <a:solidFill>
          <a:schemeClr val="accent4">
            <a:hueOff val="-13320650"/>
            <a:satOff val="10757"/>
            <a:lumOff val="1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Adapt Classroom Routine</a:t>
          </a:r>
        </a:p>
      </dsp:txBody>
      <dsp:txXfrm>
        <a:off x="35643" y="2337292"/>
        <a:ext cx="3686003" cy="658866"/>
      </dsp:txXfrm>
    </dsp:sp>
    <dsp:sp modelId="{7E4CE64F-6CE9-4D75-8393-52C671309674}">
      <dsp:nvSpPr>
        <dsp:cNvPr id="0" name=""/>
        <dsp:cNvSpPr/>
      </dsp:nvSpPr>
      <dsp:spPr>
        <a:xfrm rot="5400000">
          <a:off x="6805040" y="93573"/>
          <a:ext cx="584121" cy="6679624"/>
        </a:xfrm>
        <a:prstGeom prst="round2SameRect">
          <a:avLst/>
        </a:prstGeom>
        <a:solidFill>
          <a:schemeClr val="accent4">
            <a:tint val="40000"/>
            <a:alpha val="90000"/>
            <a:hueOff val="-18967982"/>
            <a:satOff val="24077"/>
            <a:lumOff val="1294"/>
            <a:alphaOff val="0"/>
          </a:schemeClr>
        </a:solidFill>
        <a:ln w="19050" cap="flat" cmpd="sng" algn="ctr">
          <a:solidFill>
            <a:schemeClr val="accent4">
              <a:tint val="40000"/>
              <a:alpha val="90000"/>
              <a:hueOff val="-18967982"/>
              <a:satOff val="24077"/>
              <a:lumOff val="1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When a student is uncertain about what to do, or asks a question that the Visual Schedule can answer, prompt/redirect the student to the Visual Schedule</a:t>
          </a:r>
        </a:p>
      </dsp:txBody>
      <dsp:txXfrm rot="-5400000">
        <a:off x="3757289" y="3169838"/>
        <a:ext cx="6651110" cy="527093"/>
      </dsp:txXfrm>
    </dsp:sp>
    <dsp:sp modelId="{5CDC5D09-FE4D-44C0-88A4-187308760664}">
      <dsp:nvSpPr>
        <dsp:cNvPr id="0" name=""/>
        <dsp:cNvSpPr/>
      </dsp:nvSpPr>
      <dsp:spPr>
        <a:xfrm>
          <a:off x="0" y="3068309"/>
          <a:ext cx="3757289" cy="730152"/>
        </a:xfrm>
        <a:prstGeom prst="roundRect">
          <a:avLst/>
        </a:prstGeom>
        <a:solidFill>
          <a:schemeClr val="accent4">
            <a:hueOff val="-17760866"/>
            <a:satOff val="14343"/>
            <a:lumOff val="1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Student Queries</a:t>
          </a:r>
        </a:p>
      </dsp:txBody>
      <dsp:txXfrm>
        <a:off x="35643" y="3103952"/>
        <a:ext cx="3686003" cy="658866"/>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3F63ADB-8BC3-4886-A909-10CCE4EAA22E}" type="datetimeFigureOut">
              <a:rPr lang="en-GB" smtClean="0"/>
              <a:t>03/01/2019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65E54D-AE13-4677-9470-1CC612A77C33}" type="slidenum">
              <a:rPr lang="en-GB" smtClean="0"/>
              <a:t>‹#›</a:t>
            </a:fld>
            <a:endParaRPr lang="en-GB"/>
          </a:p>
        </p:txBody>
      </p:sp>
    </p:spTree>
    <p:extLst>
      <p:ext uri="{BB962C8B-B14F-4D97-AF65-F5344CB8AC3E}">
        <p14:creationId xmlns:p14="http://schemas.microsoft.com/office/powerpoint/2010/main" val="1213072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753062-0C7C-4DA7-BDAC-1E5841884A02}" type="datetimeFigureOut">
              <a:rPr lang="en-AU" smtClean="0"/>
              <a:t>03/01/2019</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64C8EF-C3FF-4E4E-B303-0F21DDAD0FCC}" type="slidenum">
              <a:rPr lang="en-AU" smtClean="0"/>
              <a:t>‹#›</a:t>
            </a:fld>
            <a:endParaRPr lang="en-AU"/>
          </a:p>
        </p:txBody>
      </p:sp>
    </p:spTree>
    <p:extLst>
      <p:ext uri="{BB962C8B-B14F-4D97-AF65-F5344CB8AC3E}">
        <p14:creationId xmlns:p14="http://schemas.microsoft.com/office/powerpoint/2010/main" val="286282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branded">
    <p:spTree>
      <p:nvGrpSpPr>
        <p:cNvPr id="1" name=""/>
        <p:cNvGrpSpPr/>
        <p:nvPr/>
      </p:nvGrpSpPr>
      <p:grpSpPr>
        <a:xfrm>
          <a:off x="0" y="0"/>
          <a:ext cx="0" cy="0"/>
          <a:chOff x="0" y="0"/>
          <a:chExt cx="0" cy="0"/>
        </a:xfrm>
      </p:grpSpPr>
      <p:sp>
        <p:nvSpPr>
          <p:cNvPr id="13" name="Rectangle 12"/>
          <p:cNvSpPr/>
          <p:nvPr userDrawn="1"/>
        </p:nvSpPr>
        <p:spPr>
          <a:xfrm flipH="1">
            <a:off x="-8903" y="0"/>
            <a:ext cx="338132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4106174" y="1147874"/>
            <a:ext cx="7331082" cy="1689273"/>
          </a:xfrm>
          <a:prstGeom prst="rect">
            <a:avLst/>
          </a:prstGeom>
        </p:spPr>
        <p:txBody>
          <a:bodyPr anchor="t"/>
          <a:lstStyle>
            <a:lvl1pPr algn="l">
              <a:defRPr sz="6000">
                <a:solidFill>
                  <a:schemeClr val="accent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106174" y="3472899"/>
            <a:ext cx="7331082" cy="711679"/>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3010" y="552394"/>
            <a:ext cx="2215535" cy="2146730"/>
          </a:xfrm>
          <a:prstGeom prst="rect">
            <a:avLst/>
          </a:prstGeom>
        </p:spPr>
      </p:pic>
      <p:grpSp>
        <p:nvGrpSpPr>
          <p:cNvPr id="14" name="Group 13"/>
          <p:cNvGrpSpPr/>
          <p:nvPr userDrawn="1"/>
        </p:nvGrpSpPr>
        <p:grpSpPr>
          <a:xfrm>
            <a:off x="-8901" y="6756132"/>
            <a:ext cx="12200903" cy="101868"/>
            <a:chOff x="-8901" y="6751571"/>
            <a:chExt cx="12200903" cy="106429"/>
          </a:xfrm>
        </p:grpSpPr>
        <p:sp>
          <p:nvSpPr>
            <p:cNvPr id="15" name="Rectangle 14"/>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9566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Table Placeholder 3"/>
          <p:cNvSpPr>
            <a:spLocks noGrp="1"/>
          </p:cNvSpPr>
          <p:nvPr>
            <p:ph type="tbl" sz="quarter" idx="15"/>
          </p:nvPr>
        </p:nvSpPr>
        <p:spPr>
          <a:xfrm>
            <a:off x="369888" y="1828800"/>
            <a:ext cx="11474450" cy="3697286"/>
          </a:xfrm>
        </p:spPr>
        <p:txBody>
          <a:bodyPr anchor="t"/>
          <a:lstStyle>
            <a:lvl1pPr marL="0" indent="0" algn="l">
              <a:buNone/>
              <a:defRPr/>
            </a:lvl1pPr>
          </a:lstStyle>
          <a:p>
            <a:endParaRPr lang="en-AU"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9913148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Media Placeholder 2"/>
          <p:cNvSpPr>
            <a:spLocks noGrp="1"/>
          </p:cNvSpPr>
          <p:nvPr>
            <p:ph type="media" sz="quarter" idx="13"/>
          </p:nvPr>
        </p:nvSpPr>
        <p:spPr>
          <a:xfrm>
            <a:off x="369926" y="365125"/>
            <a:ext cx="11473730" cy="5160961"/>
          </a:xfrm>
        </p:spPr>
        <p:txBody>
          <a:bodyPr anchor="ctr"/>
          <a:lstStyle>
            <a:lvl1pPr marL="0" indent="0" algn="ctr">
              <a:buNone/>
              <a:defRPr/>
            </a:lvl1pPr>
          </a:lstStyle>
          <a:p>
            <a:endParaRPr lang="en-AU"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39165843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 Placeholder 2"/>
          <p:cNvSpPr>
            <a:spLocks noGrp="1"/>
          </p:cNvSpPr>
          <p:nvPr>
            <p:ph type="body" sz="quarter" idx="13" hasCustomPrompt="1"/>
          </p:nvPr>
        </p:nvSpPr>
        <p:spPr>
          <a:xfrm>
            <a:off x="2492263" y="1101364"/>
            <a:ext cx="7220580" cy="3218266"/>
          </a:xfrm>
        </p:spPr>
        <p:txBody>
          <a:bodyPr anchor="ctr">
            <a:normAutofit/>
          </a:bodyPr>
          <a:lstStyle>
            <a:lvl1pPr marL="0" indent="0" algn="ctr">
              <a:buNone/>
              <a:defRPr sz="4800"/>
            </a:lvl1pPr>
          </a:lstStyle>
          <a:p>
            <a:pPr lvl="0"/>
            <a:r>
              <a:rPr lang="en-US" dirty="0"/>
              <a:t>Click to add quote text</a:t>
            </a:r>
          </a:p>
        </p:txBody>
      </p:sp>
      <p:pic>
        <p:nvPicPr>
          <p:cNvPr id="4" name="Picture 3"/>
          <p:cNvPicPr>
            <a:picLocks noChangeAspect="1"/>
          </p:cNvPicPr>
          <p:nvPr userDrawn="1"/>
        </p:nvPicPr>
        <p:blipFill>
          <a:blip r:embed="rId2"/>
          <a:stretch>
            <a:fillRect/>
          </a:stretch>
        </p:blipFill>
        <p:spPr>
          <a:xfrm>
            <a:off x="1359175" y="1101364"/>
            <a:ext cx="986110" cy="740810"/>
          </a:xfrm>
          <a:prstGeom prst="rect">
            <a:avLst/>
          </a:prstGeom>
        </p:spPr>
      </p:pic>
      <p:pic>
        <p:nvPicPr>
          <p:cNvPr id="18" name="Picture 17"/>
          <p:cNvPicPr>
            <a:picLocks noChangeAspect="1"/>
          </p:cNvPicPr>
          <p:nvPr userDrawn="1"/>
        </p:nvPicPr>
        <p:blipFill>
          <a:blip r:embed="rId2"/>
          <a:stretch>
            <a:fillRect/>
          </a:stretch>
        </p:blipFill>
        <p:spPr>
          <a:xfrm rot="10800000">
            <a:off x="9864584" y="4472160"/>
            <a:ext cx="986110" cy="740810"/>
          </a:xfrm>
          <a:prstGeom prst="rect">
            <a:avLst/>
          </a:prstGeom>
        </p:spPr>
      </p:pic>
      <p:sp>
        <p:nvSpPr>
          <p:cNvPr id="20" name="Text Placeholder 2"/>
          <p:cNvSpPr>
            <a:spLocks noGrp="1"/>
          </p:cNvSpPr>
          <p:nvPr>
            <p:ph type="body" sz="quarter" idx="14" hasCustomPrompt="1"/>
          </p:nvPr>
        </p:nvSpPr>
        <p:spPr>
          <a:xfrm>
            <a:off x="2492263" y="4615002"/>
            <a:ext cx="7220580" cy="455126"/>
          </a:xfrm>
        </p:spPr>
        <p:txBody>
          <a:bodyPr anchor="ctr">
            <a:noAutofit/>
          </a:bodyPr>
          <a:lstStyle>
            <a:lvl1pPr marL="0" indent="0" algn="r">
              <a:buNone/>
              <a:defRPr sz="2400">
                <a:solidFill>
                  <a:schemeClr val="accent2"/>
                </a:solidFill>
              </a:defRPr>
            </a:lvl1pPr>
          </a:lstStyle>
          <a:p>
            <a:pPr lvl="0"/>
            <a:r>
              <a:rPr lang="en-US" dirty="0"/>
              <a:t>Click to add name</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9242866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Pictur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Picture Placeholder 6"/>
          <p:cNvSpPr>
            <a:spLocks noGrp="1"/>
          </p:cNvSpPr>
          <p:nvPr>
            <p:ph type="pic" sz="quarter" idx="13"/>
          </p:nvPr>
        </p:nvSpPr>
        <p:spPr>
          <a:xfrm>
            <a:off x="8143874" y="365125"/>
            <a:ext cx="3700463" cy="5160963"/>
          </a:xfrm>
          <a:prstGeom prst="rect">
            <a:avLst/>
          </a:prstGeom>
          <a:noFill/>
        </p:spPr>
        <p:txBody>
          <a:bodyPr anchor="ctr"/>
          <a:lstStyle>
            <a:lvl1pPr marL="0" indent="0" algn="ctr">
              <a:buNone/>
              <a:defRPr/>
            </a:lvl1pPr>
          </a:lstStyle>
          <a:p>
            <a:endParaRPr lang="en-AU" dirty="0"/>
          </a:p>
        </p:txBody>
      </p:sp>
      <p:sp>
        <p:nvSpPr>
          <p:cNvPr id="20" name="Text Placeholder 2"/>
          <p:cNvSpPr>
            <a:spLocks noGrp="1"/>
          </p:cNvSpPr>
          <p:nvPr>
            <p:ph type="body" sz="quarter" idx="14" hasCustomPrompt="1"/>
          </p:nvPr>
        </p:nvSpPr>
        <p:spPr>
          <a:xfrm>
            <a:off x="1548635" y="365125"/>
            <a:ext cx="5119860" cy="4196486"/>
          </a:xfrm>
        </p:spPr>
        <p:txBody>
          <a:bodyPr anchor="ctr">
            <a:normAutofit/>
          </a:bodyPr>
          <a:lstStyle>
            <a:lvl1pPr marL="0" indent="0" algn="ctr">
              <a:buNone/>
              <a:defRPr sz="4800"/>
            </a:lvl1pPr>
          </a:lstStyle>
          <a:p>
            <a:pPr lvl="0"/>
            <a:r>
              <a:rPr lang="en-US" dirty="0"/>
              <a:t>Click to add quote text</a:t>
            </a:r>
          </a:p>
        </p:txBody>
      </p:sp>
      <p:pic>
        <p:nvPicPr>
          <p:cNvPr id="21" name="Picture 20"/>
          <p:cNvPicPr>
            <a:picLocks noChangeAspect="1"/>
          </p:cNvPicPr>
          <p:nvPr userDrawn="1"/>
        </p:nvPicPr>
        <p:blipFill>
          <a:blip r:embed="rId2"/>
          <a:stretch>
            <a:fillRect/>
          </a:stretch>
        </p:blipFill>
        <p:spPr>
          <a:xfrm>
            <a:off x="415547" y="365125"/>
            <a:ext cx="986110" cy="740810"/>
          </a:xfrm>
          <a:prstGeom prst="rect">
            <a:avLst/>
          </a:prstGeom>
        </p:spPr>
      </p:pic>
      <p:pic>
        <p:nvPicPr>
          <p:cNvPr id="22" name="Picture 21"/>
          <p:cNvPicPr>
            <a:picLocks noChangeAspect="1"/>
          </p:cNvPicPr>
          <p:nvPr userDrawn="1"/>
        </p:nvPicPr>
        <p:blipFill>
          <a:blip r:embed="rId2"/>
          <a:stretch>
            <a:fillRect/>
          </a:stretch>
        </p:blipFill>
        <p:spPr>
          <a:xfrm rot="10800000">
            <a:off x="6820237" y="4785276"/>
            <a:ext cx="986110" cy="740810"/>
          </a:xfrm>
          <a:prstGeom prst="rect">
            <a:avLst/>
          </a:prstGeom>
        </p:spPr>
      </p:pic>
      <p:sp>
        <p:nvSpPr>
          <p:cNvPr id="23" name="Text Placeholder 2"/>
          <p:cNvSpPr>
            <a:spLocks noGrp="1"/>
          </p:cNvSpPr>
          <p:nvPr>
            <p:ph type="body" sz="quarter" idx="15" hasCustomPrompt="1"/>
          </p:nvPr>
        </p:nvSpPr>
        <p:spPr>
          <a:xfrm>
            <a:off x="1548635" y="4928118"/>
            <a:ext cx="5119860" cy="455126"/>
          </a:xfrm>
        </p:spPr>
        <p:txBody>
          <a:bodyPr anchor="ctr">
            <a:noAutofit/>
          </a:bodyPr>
          <a:lstStyle>
            <a:lvl1pPr marL="0" indent="0" algn="r">
              <a:buNone/>
              <a:defRPr sz="2400">
                <a:solidFill>
                  <a:schemeClr val="accent2"/>
                </a:solidFill>
              </a:defRPr>
            </a:lvl1pPr>
          </a:lstStyle>
          <a:p>
            <a:pPr lvl="0"/>
            <a:r>
              <a:rPr lang="en-US" dirty="0"/>
              <a:t>Click to add name</a:t>
            </a:r>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3872218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Quot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 Placeholder 2"/>
          <p:cNvSpPr>
            <a:spLocks noGrp="1"/>
          </p:cNvSpPr>
          <p:nvPr>
            <p:ph type="body" sz="quarter" idx="13" hasCustomPrompt="1"/>
          </p:nvPr>
        </p:nvSpPr>
        <p:spPr>
          <a:xfrm>
            <a:off x="1035531" y="1101364"/>
            <a:ext cx="2678711" cy="3218266"/>
          </a:xfrm>
        </p:spPr>
        <p:txBody>
          <a:bodyPr anchor="ctr">
            <a:normAutofit/>
          </a:bodyPr>
          <a:lstStyle>
            <a:lvl1pPr marL="0" indent="0" algn="ctr">
              <a:buNone/>
              <a:defRPr sz="3200"/>
            </a:lvl1pPr>
          </a:lstStyle>
          <a:p>
            <a:pPr lvl="0"/>
            <a:r>
              <a:rPr lang="en-US" dirty="0"/>
              <a:t>Click to add quote text</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926" y="1101364"/>
            <a:ext cx="551305" cy="414165"/>
          </a:xfrm>
          <a:prstGeom prst="rect">
            <a:avLst/>
          </a:prstGeom>
        </p:spPr>
      </p:pic>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3828542" y="4635482"/>
            <a:ext cx="551305" cy="414165"/>
          </a:xfrm>
          <a:prstGeom prst="rect">
            <a:avLst/>
          </a:prstGeom>
        </p:spPr>
      </p:pic>
      <p:sp>
        <p:nvSpPr>
          <p:cNvPr id="20" name="Text Placeholder 2"/>
          <p:cNvSpPr>
            <a:spLocks noGrp="1"/>
          </p:cNvSpPr>
          <p:nvPr>
            <p:ph type="body" sz="quarter" idx="14" hasCustomPrompt="1"/>
          </p:nvPr>
        </p:nvSpPr>
        <p:spPr>
          <a:xfrm>
            <a:off x="1035532" y="4615002"/>
            <a:ext cx="2678711" cy="455126"/>
          </a:xfrm>
        </p:spPr>
        <p:txBody>
          <a:bodyPr anchor="ctr">
            <a:noAutofit/>
          </a:bodyPr>
          <a:lstStyle>
            <a:lvl1pPr marL="0" indent="0" algn="r">
              <a:buNone/>
              <a:defRPr sz="1400">
                <a:solidFill>
                  <a:schemeClr val="accent2"/>
                </a:solidFill>
              </a:defRPr>
            </a:lvl1pPr>
          </a:lstStyle>
          <a:p>
            <a:pPr lvl="0"/>
            <a:r>
              <a:rPr lang="en-US" dirty="0"/>
              <a:t>Click to add name</a:t>
            </a:r>
          </a:p>
        </p:txBody>
      </p:sp>
      <p:sp>
        <p:nvSpPr>
          <p:cNvPr id="21" name="Text Placeholder 2"/>
          <p:cNvSpPr>
            <a:spLocks noGrp="1"/>
          </p:cNvSpPr>
          <p:nvPr>
            <p:ph type="body" sz="quarter" idx="15" hasCustomPrompt="1"/>
          </p:nvPr>
        </p:nvSpPr>
        <p:spPr>
          <a:xfrm>
            <a:off x="4767436" y="1101364"/>
            <a:ext cx="2678711" cy="3218266"/>
          </a:xfrm>
        </p:spPr>
        <p:txBody>
          <a:bodyPr anchor="ctr">
            <a:normAutofit/>
          </a:bodyPr>
          <a:lstStyle>
            <a:lvl1pPr marL="0" indent="0" algn="ctr">
              <a:buNone/>
              <a:defRPr sz="3200"/>
            </a:lvl1pPr>
          </a:lstStyle>
          <a:p>
            <a:pPr lvl="0"/>
            <a:r>
              <a:rPr lang="en-US" dirty="0"/>
              <a:t>Click to add quote text</a:t>
            </a:r>
          </a:p>
        </p:txBody>
      </p:sp>
      <p:sp>
        <p:nvSpPr>
          <p:cNvPr id="24" name="Text Placeholder 2"/>
          <p:cNvSpPr>
            <a:spLocks noGrp="1"/>
          </p:cNvSpPr>
          <p:nvPr>
            <p:ph type="body" sz="quarter" idx="16" hasCustomPrompt="1"/>
          </p:nvPr>
        </p:nvSpPr>
        <p:spPr>
          <a:xfrm>
            <a:off x="4767437" y="4615002"/>
            <a:ext cx="2678711" cy="455126"/>
          </a:xfrm>
        </p:spPr>
        <p:txBody>
          <a:bodyPr anchor="ctr">
            <a:noAutofit/>
          </a:bodyPr>
          <a:lstStyle>
            <a:lvl1pPr marL="0" indent="0" algn="r">
              <a:buNone/>
              <a:defRPr sz="1400">
                <a:solidFill>
                  <a:schemeClr val="accent4"/>
                </a:solidFill>
              </a:defRPr>
            </a:lvl1pPr>
          </a:lstStyle>
          <a:p>
            <a:pPr lvl="0"/>
            <a:r>
              <a:rPr lang="en-US" dirty="0"/>
              <a:t>Click to add name</a:t>
            </a:r>
          </a:p>
        </p:txBody>
      </p:sp>
      <p:sp>
        <p:nvSpPr>
          <p:cNvPr id="25" name="Text Placeholder 2"/>
          <p:cNvSpPr>
            <a:spLocks noGrp="1"/>
          </p:cNvSpPr>
          <p:nvPr>
            <p:ph type="body" sz="quarter" idx="17" hasCustomPrompt="1"/>
          </p:nvPr>
        </p:nvSpPr>
        <p:spPr>
          <a:xfrm>
            <a:off x="8499340" y="1101364"/>
            <a:ext cx="2678711" cy="3218266"/>
          </a:xfrm>
        </p:spPr>
        <p:txBody>
          <a:bodyPr anchor="ctr">
            <a:normAutofit/>
          </a:bodyPr>
          <a:lstStyle>
            <a:lvl1pPr marL="0" indent="0" algn="ctr">
              <a:buNone/>
              <a:defRPr sz="3200"/>
            </a:lvl1pPr>
          </a:lstStyle>
          <a:p>
            <a:pPr lvl="0"/>
            <a:r>
              <a:rPr lang="en-US" dirty="0"/>
              <a:t>Click to add quote text</a:t>
            </a:r>
          </a:p>
        </p:txBody>
      </p:sp>
      <p:sp>
        <p:nvSpPr>
          <p:cNvPr id="28" name="Text Placeholder 2"/>
          <p:cNvSpPr>
            <a:spLocks noGrp="1"/>
          </p:cNvSpPr>
          <p:nvPr>
            <p:ph type="body" sz="quarter" idx="18" hasCustomPrompt="1"/>
          </p:nvPr>
        </p:nvSpPr>
        <p:spPr>
          <a:xfrm>
            <a:off x="8499341" y="4615002"/>
            <a:ext cx="2678711" cy="455126"/>
          </a:xfrm>
        </p:spPr>
        <p:txBody>
          <a:bodyPr anchor="ctr">
            <a:noAutofit/>
          </a:bodyPr>
          <a:lstStyle>
            <a:lvl1pPr marL="0" indent="0" algn="r">
              <a:buNone/>
              <a:defRPr sz="1400">
                <a:solidFill>
                  <a:schemeClr val="accent6"/>
                </a:solidFill>
              </a:defRPr>
            </a:lvl1pPr>
          </a:lstStyle>
          <a:p>
            <a:pPr lvl="0"/>
            <a:r>
              <a:rPr lang="en-US" dirty="0"/>
              <a:t>Click to add name</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33735" y="1101364"/>
            <a:ext cx="551305" cy="414165"/>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292351" y="4631254"/>
            <a:ext cx="551305" cy="414165"/>
          </a:xfrm>
          <a:prstGeom prst="rect">
            <a:avLst/>
          </a:prstGeom>
        </p:spPr>
      </p:pic>
      <p:pic>
        <p:nvPicPr>
          <p:cNvPr id="33" name="Picture 3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88941" y="1101364"/>
            <a:ext cx="564195" cy="423849"/>
          </a:xfrm>
          <a:prstGeom prst="rect">
            <a:avLst/>
          </a:prstGeom>
        </p:spPr>
      </p:pic>
      <p:pic>
        <p:nvPicPr>
          <p:cNvPr id="34" name="Picture 3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7559577" y="4626411"/>
            <a:ext cx="564195" cy="423849"/>
          </a:xfrm>
          <a:prstGeom prst="rect">
            <a:avLst/>
          </a:prstGeom>
        </p:spPr>
      </p:pic>
      <p:pic>
        <p:nvPicPr>
          <p:cNvPr id="23" name="Pictur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3193963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7209463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bran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9210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 Thank You">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
        <p:nvSpPr>
          <p:cNvPr id="18" name="Content Placeholder 2"/>
          <p:cNvSpPr>
            <a:spLocks noGrp="1"/>
          </p:cNvSpPr>
          <p:nvPr>
            <p:ph idx="1" hasCustomPrompt="1"/>
          </p:nvPr>
        </p:nvSpPr>
        <p:spPr>
          <a:xfrm>
            <a:off x="3356788" y="2562160"/>
            <a:ext cx="5478424" cy="395517"/>
          </a:xfrm>
          <a:prstGeom prst="rect">
            <a:avLst/>
          </a:prstGeom>
        </p:spPr>
        <p:txBody>
          <a:bodyPr>
            <a:normAutofit/>
          </a:bodyPr>
          <a:lstStyle>
            <a:lvl1pPr marL="0" indent="0">
              <a:buNone/>
              <a:defRPr sz="2000" b="1">
                <a:solidFill>
                  <a:schemeClr val="accent3"/>
                </a:solidFill>
              </a:defRPr>
            </a:lvl1pPr>
          </a:lstStyle>
          <a:p>
            <a:pPr lvl="0"/>
            <a:r>
              <a:rPr lang="en-US" dirty="0"/>
              <a:t>Presenter name</a:t>
            </a:r>
          </a:p>
        </p:txBody>
      </p:sp>
      <p:sp>
        <p:nvSpPr>
          <p:cNvPr id="4" name="TextBox 3"/>
          <p:cNvSpPr txBox="1"/>
          <p:nvPr userDrawn="1"/>
        </p:nvSpPr>
        <p:spPr>
          <a:xfrm>
            <a:off x="3356788" y="615305"/>
            <a:ext cx="5478424" cy="769441"/>
          </a:xfrm>
          <a:prstGeom prst="rect">
            <a:avLst/>
          </a:prstGeom>
          <a:noFill/>
        </p:spPr>
        <p:txBody>
          <a:bodyPr wrap="square" rtlCol="0">
            <a:spAutoFit/>
          </a:bodyPr>
          <a:lstStyle/>
          <a:p>
            <a:pPr algn="ctr"/>
            <a:r>
              <a:rPr lang="en-AU" sz="4400" dirty="0"/>
              <a:t>Thank you</a:t>
            </a:r>
          </a:p>
        </p:txBody>
      </p:sp>
      <p:sp>
        <p:nvSpPr>
          <p:cNvPr id="20" name="Content Placeholder 2"/>
          <p:cNvSpPr>
            <a:spLocks noGrp="1"/>
          </p:cNvSpPr>
          <p:nvPr>
            <p:ph idx="13" hasCustomPrompt="1"/>
          </p:nvPr>
        </p:nvSpPr>
        <p:spPr>
          <a:xfrm>
            <a:off x="3356788" y="3062631"/>
            <a:ext cx="5478424" cy="308703"/>
          </a:xfrm>
          <a:prstGeom prst="rect">
            <a:avLst/>
          </a:prstGeom>
        </p:spPr>
        <p:txBody>
          <a:bodyPr>
            <a:normAutofit/>
          </a:bodyPr>
          <a:lstStyle>
            <a:lvl1pPr marL="0" indent="0">
              <a:buNone/>
              <a:defRPr sz="2000"/>
            </a:lvl1pPr>
          </a:lstStyle>
          <a:p>
            <a:pPr lvl="0"/>
            <a:r>
              <a:rPr lang="en-US" dirty="0"/>
              <a:t>Presenter email</a:t>
            </a:r>
          </a:p>
        </p:txBody>
      </p:sp>
      <p:sp>
        <p:nvSpPr>
          <p:cNvPr id="26" name="Content Placeholder 2"/>
          <p:cNvSpPr>
            <a:spLocks noGrp="1"/>
          </p:cNvSpPr>
          <p:nvPr>
            <p:ph idx="15" hasCustomPrompt="1"/>
          </p:nvPr>
        </p:nvSpPr>
        <p:spPr>
          <a:xfrm>
            <a:off x="3356788" y="3889945"/>
            <a:ext cx="5478424" cy="308703"/>
          </a:xfrm>
          <a:prstGeom prst="rect">
            <a:avLst/>
          </a:prstGeom>
        </p:spPr>
        <p:txBody>
          <a:bodyPr>
            <a:normAutofit/>
          </a:bodyPr>
          <a:lstStyle>
            <a:lvl1pPr marL="0" indent="0">
              <a:buNone/>
              <a:defRPr sz="2000"/>
            </a:lvl1pPr>
          </a:lstStyle>
          <a:p>
            <a:pPr lvl="0"/>
            <a:r>
              <a:rPr lang="en-US" dirty="0"/>
              <a:t>www.autismcrc.com.au</a:t>
            </a:r>
          </a:p>
        </p:txBody>
      </p:sp>
      <p:sp>
        <p:nvSpPr>
          <p:cNvPr id="21" name="TextBox 20"/>
          <p:cNvSpPr txBox="1"/>
          <p:nvPr userDrawn="1"/>
        </p:nvSpPr>
        <p:spPr>
          <a:xfrm>
            <a:off x="3356788" y="1683850"/>
            <a:ext cx="5478424" cy="523220"/>
          </a:xfrm>
          <a:prstGeom prst="rect">
            <a:avLst/>
          </a:prstGeom>
          <a:noFill/>
        </p:spPr>
        <p:txBody>
          <a:bodyPr wrap="square" rtlCol="0">
            <a:spAutoFit/>
          </a:bodyPr>
          <a:lstStyle/>
          <a:p>
            <a:pPr algn="l"/>
            <a:r>
              <a:rPr lang="en-AU" sz="2800" dirty="0">
                <a:solidFill>
                  <a:schemeClr val="tx2"/>
                </a:solidFill>
              </a:rPr>
              <a:t>Questions?</a:t>
            </a:r>
          </a:p>
        </p:txBody>
      </p:sp>
    </p:spTree>
    <p:extLst>
      <p:ext uri="{BB962C8B-B14F-4D97-AF65-F5344CB8AC3E}">
        <p14:creationId xmlns:p14="http://schemas.microsoft.com/office/powerpoint/2010/main" val="9133971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losing Slide - Thank You">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
        <p:nvSpPr>
          <p:cNvPr id="4" name="TextBox 3"/>
          <p:cNvSpPr txBox="1"/>
          <p:nvPr userDrawn="1"/>
        </p:nvSpPr>
        <p:spPr>
          <a:xfrm>
            <a:off x="3356788" y="615305"/>
            <a:ext cx="5478424" cy="769441"/>
          </a:xfrm>
          <a:prstGeom prst="rect">
            <a:avLst/>
          </a:prstGeom>
          <a:noFill/>
        </p:spPr>
        <p:txBody>
          <a:bodyPr wrap="square" rtlCol="0">
            <a:spAutoFit/>
          </a:bodyPr>
          <a:lstStyle/>
          <a:p>
            <a:pPr algn="ctr"/>
            <a:r>
              <a:rPr lang="en-AU" sz="4400" dirty="0"/>
              <a:t>Thank you</a:t>
            </a:r>
          </a:p>
        </p:txBody>
      </p:sp>
    </p:spTree>
    <p:extLst>
      <p:ext uri="{BB962C8B-B14F-4D97-AF65-F5344CB8AC3E}">
        <p14:creationId xmlns:p14="http://schemas.microsoft.com/office/powerpoint/2010/main" val="19462025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6" y="1825625"/>
            <a:ext cx="11473731" cy="370046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8667733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1/3 Picture">
    <p:spTree>
      <p:nvGrpSpPr>
        <p:cNvPr id="1" name=""/>
        <p:cNvGrpSpPr/>
        <p:nvPr/>
      </p:nvGrpSpPr>
      <p:grpSpPr>
        <a:xfrm>
          <a:off x="0" y="0"/>
          <a:ext cx="0" cy="0"/>
          <a:chOff x="0" y="0"/>
          <a:chExt cx="0" cy="0"/>
        </a:xfrm>
      </p:grpSpPr>
      <p:sp>
        <p:nvSpPr>
          <p:cNvPr id="2" name="Title 1"/>
          <p:cNvSpPr>
            <a:spLocks noGrp="1"/>
          </p:cNvSpPr>
          <p:nvPr>
            <p:ph type="title"/>
          </p:nvPr>
        </p:nvSpPr>
        <p:spPr>
          <a:xfrm>
            <a:off x="369927" y="365125"/>
            <a:ext cx="7390800"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7" y="1825625"/>
            <a:ext cx="7390800" cy="37004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Picture Placeholder 6"/>
          <p:cNvSpPr>
            <a:spLocks noGrp="1"/>
          </p:cNvSpPr>
          <p:nvPr>
            <p:ph type="pic" sz="quarter" idx="13"/>
          </p:nvPr>
        </p:nvSpPr>
        <p:spPr>
          <a:xfrm>
            <a:off x="8143874" y="365125"/>
            <a:ext cx="3700463" cy="5160963"/>
          </a:xfrm>
          <a:prstGeom prst="rect">
            <a:avLst/>
          </a:prstGeom>
          <a:noFill/>
        </p:spPr>
        <p:txBody>
          <a:bodyPr anchor="ctr"/>
          <a:lstStyle>
            <a:lvl1pPr marL="0" indent="0" algn="ctr">
              <a:buNone/>
              <a:defRPr/>
            </a:lvl1pPr>
          </a:lstStyle>
          <a:p>
            <a:endParaRPr lang="en-AU"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30141256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2" name="Title 1"/>
          <p:cNvSpPr>
            <a:spLocks noGrp="1"/>
          </p:cNvSpPr>
          <p:nvPr>
            <p:ph type="title"/>
          </p:nvPr>
        </p:nvSpPr>
        <p:spPr>
          <a:xfrm>
            <a:off x="369927" y="365125"/>
            <a:ext cx="5516523"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7" y="1825625"/>
            <a:ext cx="5516523" cy="37004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Picture Placeholder 6"/>
          <p:cNvSpPr>
            <a:spLocks noGrp="1"/>
          </p:cNvSpPr>
          <p:nvPr>
            <p:ph type="pic" sz="quarter" idx="13"/>
          </p:nvPr>
        </p:nvSpPr>
        <p:spPr>
          <a:xfrm>
            <a:off x="6305550" y="365125"/>
            <a:ext cx="5538787" cy="5160963"/>
          </a:xfrm>
          <a:prstGeom prst="rect">
            <a:avLst/>
          </a:prstGeom>
          <a:noFill/>
        </p:spPr>
        <p:txBody>
          <a:bodyPr anchor="ctr"/>
          <a:lstStyle>
            <a:lvl1pPr marL="0" indent="0" algn="ctr">
              <a:buNone/>
              <a:defRPr/>
            </a:lvl1pPr>
          </a:lstStyle>
          <a:p>
            <a:endParaRPr lang="en-AU"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1611746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1/2 Chart">
    <p:spTree>
      <p:nvGrpSpPr>
        <p:cNvPr id="1" name=""/>
        <p:cNvGrpSpPr/>
        <p:nvPr/>
      </p:nvGrpSpPr>
      <p:grpSpPr>
        <a:xfrm>
          <a:off x="0" y="0"/>
          <a:ext cx="0" cy="0"/>
          <a:chOff x="0" y="0"/>
          <a:chExt cx="0" cy="0"/>
        </a:xfrm>
      </p:grpSpPr>
      <p:sp>
        <p:nvSpPr>
          <p:cNvPr id="2" name="Title 1"/>
          <p:cNvSpPr>
            <a:spLocks noGrp="1"/>
          </p:cNvSpPr>
          <p:nvPr>
            <p:ph type="title"/>
          </p:nvPr>
        </p:nvSpPr>
        <p:spPr>
          <a:xfrm>
            <a:off x="369927" y="365125"/>
            <a:ext cx="5516523"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7" y="1825625"/>
            <a:ext cx="5516523" cy="37004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Chart Placeholder 7"/>
          <p:cNvSpPr>
            <a:spLocks noGrp="1"/>
          </p:cNvSpPr>
          <p:nvPr>
            <p:ph type="chart" sz="quarter" idx="14"/>
          </p:nvPr>
        </p:nvSpPr>
        <p:spPr>
          <a:xfrm>
            <a:off x="6305551" y="365125"/>
            <a:ext cx="5538788" cy="5160963"/>
          </a:xfrm>
        </p:spPr>
        <p:txBody>
          <a:bodyPr anchor="ctr"/>
          <a:lstStyle>
            <a:lvl1pPr marL="0" indent="0" algn="ctr">
              <a:buNone/>
              <a:defRPr/>
            </a:lvl1pPr>
          </a:lstStyle>
          <a:p>
            <a:endParaRPr lang="en-AU"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67570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1/2 Graphic">
    <p:spTree>
      <p:nvGrpSpPr>
        <p:cNvPr id="1" name=""/>
        <p:cNvGrpSpPr/>
        <p:nvPr/>
      </p:nvGrpSpPr>
      <p:grpSpPr>
        <a:xfrm>
          <a:off x="0" y="0"/>
          <a:ext cx="0" cy="0"/>
          <a:chOff x="0" y="0"/>
          <a:chExt cx="0" cy="0"/>
        </a:xfrm>
      </p:grpSpPr>
      <p:sp>
        <p:nvSpPr>
          <p:cNvPr id="2" name="Title 1"/>
          <p:cNvSpPr>
            <a:spLocks noGrp="1"/>
          </p:cNvSpPr>
          <p:nvPr>
            <p:ph type="title"/>
          </p:nvPr>
        </p:nvSpPr>
        <p:spPr>
          <a:xfrm>
            <a:off x="369927" y="365125"/>
            <a:ext cx="5516523" cy="1325563"/>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369927" y="1825625"/>
            <a:ext cx="5516523" cy="370046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SmartArt Placeholder 6"/>
          <p:cNvSpPr>
            <a:spLocks noGrp="1"/>
          </p:cNvSpPr>
          <p:nvPr>
            <p:ph type="dgm" sz="quarter" idx="15"/>
          </p:nvPr>
        </p:nvSpPr>
        <p:spPr>
          <a:xfrm>
            <a:off x="6305550" y="365125"/>
            <a:ext cx="5538787" cy="5160963"/>
          </a:xfrm>
        </p:spPr>
        <p:txBody>
          <a:bodyPr anchor="ctr"/>
          <a:lstStyle>
            <a:lvl1pPr marL="0" indent="0" algn="ctr">
              <a:buNone/>
              <a:defRPr/>
            </a:lvl1pPr>
          </a:lstStyle>
          <a:p>
            <a:endParaRPr lang="en-AU"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7816976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2683163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SmartArt Placeholder 6"/>
          <p:cNvSpPr>
            <a:spLocks noGrp="1"/>
          </p:cNvSpPr>
          <p:nvPr>
            <p:ph type="dgm" sz="quarter" idx="15"/>
          </p:nvPr>
        </p:nvSpPr>
        <p:spPr>
          <a:xfrm>
            <a:off x="369926" y="1825625"/>
            <a:ext cx="11474411" cy="3700463"/>
          </a:xfrm>
        </p:spPr>
        <p:txBody>
          <a:bodyPr anchor="ctr"/>
          <a:lstStyle>
            <a:lvl1pPr marL="0" indent="0" algn="ctr">
              <a:buNone/>
              <a:defRPr/>
            </a:lvl1pPr>
          </a:lstStyle>
          <a:p>
            <a:endParaRPr lang="en-AU"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15793922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9926" y="365125"/>
            <a:ext cx="11473731" cy="1325563"/>
          </a:xfrm>
          <a:prstGeom prst="rect">
            <a:avLst/>
          </a:prstGeo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3714242" y="6275259"/>
            <a:ext cx="5995366" cy="185501"/>
          </a:xfrm>
          <a:prstGeom prst="rect">
            <a:avLst/>
          </a:prstGeom>
        </p:spPr>
        <p:txBody>
          <a:bodyPr/>
          <a:lstStyle>
            <a:lvl1pPr algn="l">
              <a:defRPr/>
            </a:lvl1pPr>
          </a:lstStyle>
          <a:p>
            <a:endParaRPr lang="en-AU" dirty="0"/>
          </a:p>
        </p:txBody>
      </p:sp>
      <p:sp>
        <p:nvSpPr>
          <p:cNvPr id="6" name="Slide Number Placeholder 5"/>
          <p:cNvSpPr>
            <a:spLocks noGrp="1"/>
          </p:cNvSpPr>
          <p:nvPr>
            <p:ph type="sldNum" sz="quarter" idx="12"/>
          </p:nvPr>
        </p:nvSpPr>
        <p:spPr>
          <a:xfrm>
            <a:off x="9972032" y="6275259"/>
            <a:ext cx="1871624" cy="185501"/>
          </a:xfrm>
          <a:prstGeom prst="rect">
            <a:avLst/>
          </a:prstGeom>
        </p:spPr>
        <p:txBody>
          <a:bodyPr/>
          <a:lstStyle/>
          <a:p>
            <a:fld id="{AA5FE952-B7F9-49DB-B39B-B24AC6C89482}" type="slidenum">
              <a:rPr lang="en-AU" smtClean="0"/>
              <a:t>‹#›</a:t>
            </a:fld>
            <a:endParaRPr lang="en-AU" dirty="0"/>
          </a:p>
        </p:txBody>
      </p:sp>
      <p:grpSp>
        <p:nvGrpSpPr>
          <p:cNvPr id="19" name="Group 18"/>
          <p:cNvGrpSpPr/>
          <p:nvPr userDrawn="1"/>
        </p:nvGrpSpPr>
        <p:grpSpPr>
          <a:xfrm>
            <a:off x="-8901" y="6756132"/>
            <a:ext cx="12200903" cy="101868"/>
            <a:chOff x="-8901" y="6751571"/>
            <a:chExt cx="12200903" cy="106429"/>
          </a:xfrm>
        </p:grpSpPr>
        <p:sp>
          <p:nvSpPr>
            <p:cNvPr id="13" name="Rectangle 12"/>
            <p:cNvSpPr/>
            <p:nvPr userDrawn="1"/>
          </p:nvSpPr>
          <p:spPr>
            <a:xfrm>
              <a:off x="-8901" y="6751571"/>
              <a:ext cx="3381829" cy="106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userDrawn="1"/>
          </p:nvSpPr>
          <p:spPr>
            <a:xfrm>
              <a:off x="3365896" y="6751571"/>
              <a:ext cx="2219970" cy="1064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5586377" y="6751571"/>
              <a:ext cx="2219970" cy="1064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a:off x="7760726" y="6751571"/>
              <a:ext cx="2219970" cy="1064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9972032" y="6751571"/>
              <a:ext cx="2219970" cy="106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Chart Placeholder 7"/>
          <p:cNvSpPr>
            <a:spLocks noGrp="1"/>
          </p:cNvSpPr>
          <p:nvPr>
            <p:ph type="chart" sz="quarter" idx="14"/>
          </p:nvPr>
        </p:nvSpPr>
        <p:spPr>
          <a:xfrm>
            <a:off x="369926" y="1825625"/>
            <a:ext cx="11474413" cy="3700463"/>
          </a:xfrm>
        </p:spPr>
        <p:txBody>
          <a:bodyPr anchor="ctr"/>
          <a:lstStyle>
            <a:lvl1pPr marL="0" indent="0" algn="ctr">
              <a:buNone/>
              <a:defRPr/>
            </a:lvl1pPr>
          </a:lstStyle>
          <a:p>
            <a:endParaRPr lang="en-AU"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48" y="5821458"/>
            <a:ext cx="2532931" cy="711009"/>
          </a:xfrm>
          <a:prstGeom prst="rect">
            <a:avLst/>
          </a:prstGeom>
        </p:spPr>
      </p:pic>
    </p:spTree>
    <p:extLst>
      <p:ext uri="{BB962C8B-B14F-4D97-AF65-F5344CB8AC3E}">
        <p14:creationId xmlns:p14="http://schemas.microsoft.com/office/powerpoint/2010/main" val="29634835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B3865-0148-4675-81BF-E9D671665C25}" type="datetimeFigureOut">
              <a:rPr lang="en-AU" smtClean="0"/>
              <a:t>03/01/2019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FE952-B7F9-49DB-B39B-B24AC6C89482}" type="slidenum">
              <a:rPr lang="en-AU" smtClean="0"/>
              <a:t>‹#›</a:t>
            </a:fld>
            <a:endParaRPr lang="en-AU"/>
          </a:p>
        </p:txBody>
      </p:sp>
    </p:spTree>
    <p:extLst>
      <p:ext uri="{BB962C8B-B14F-4D97-AF65-F5344CB8AC3E}">
        <p14:creationId xmlns:p14="http://schemas.microsoft.com/office/powerpoint/2010/main" val="2077420705"/>
      </p:ext>
    </p:extLst>
  </p:cSld>
  <p:clrMap bg1="lt1" tx1="dk1" bg2="lt2" tx2="dk2" accent1="accent1" accent2="accent2" accent3="accent3" accent4="accent4" accent5="accent5" accent6="accent6" hlink="hlink" folHlink="folHlink"/>
  <p:sldLayoutIdLst>
    <p:sldLayoutId id="2147483684" r:id="rId1"/>
    <p:sldLayoutId id="2147483665" r:id="rId2"/>
    <p:sldLayoutId id="2147483666" r:id="rId3"/>
    <p:sldLayoutId id="2147483667" r:id="rId4"/>
    <p:sldLayoutId id="2147483671" r:id="rId5"/>
    <p:sldLayoutId id="2147483672" r:id="rId6"/>
    <p:sldLayoutId id="2147483668" r:id="rId7"/>
    <p:sldLayoutId id="2147483673" r:id="rId8"/>
    <p:sldLayoutId id="2147483674" r:id="rId9"/>
    <p:sldLayoutId id="2147483675" r:id="rId10"/>
    <p:sldLayoutId id="2147483676" r:id="rId11"/>
    <p:sldLayoutId id="2147483677" r:id="rId12"/>
    <p:sldLayoutId id="2147483678" r:id="rId13"/>
    <p:sldLayoutId id="2147483679" r:id="rId14"/>
    <p:sldLayoutId id="2147483669" r:id="rId15"/>
    <p:sldLayoutId id="2147483685" r:id="rId16"/>
    <p:sldLayoutId id="2147483682"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7.xml"/><Relationship Id="rId7" Type="http://schemas.openxmlformats.org/officeDocument/2006/relationships/image" Target="../media/image28.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318A-CA09-4522-9AEA-136556859183}"/>
              </a:ext>
            </a:extLst>
          </p:cNvPr>
          <p:cNvSpPr>
            <a:spLocks noGrp="1"/>
          </p:cNvSpPr>
          <p:nvPr>
            <p:ph type="ctrTitle"/>
          </p:nvPr>
        </p:nvSpPr>
        <p:spPr>
          <a:xfrm>
            <a:off x="4106174" y="1147875"/>
            <a:ext cx="7331082" cy="977594"/>
          </a:xfrm>
        </p:spPr>
        <p:txBody>
          <a:bodyPr>
            <a:normAutofit fontScale="90000"/>
          </a:bodyPr>
          <a:lstStyle/>
          <a:p>
            <a:r>
              <a:rPr lang="en-AU" dirty="0"/>
              <a:t>Structured </a:t>
            </a:r>
            <a:r>
              <a:rPr lang="en-AU" dirty="0" smtClean="0"/>
              <a:t>Teaching </a:t>
            </a:r>
            <a:r>
              <a:rPr lang="en-AU" dirty="0"/>
              <a:t/>
            </a:r>
            <a:br>
              <a:rPr lang="en-AU" dirty="0"/>
            </a:br>
            <a:endParaRPr lang="en-AU" dirty="0"/>
          </a:p>
        </p:txBody>
      </p:sp>
      <p:pic>
        <p:nvPicPr>
          <p:cNvPr id="8" name="Picture 7">
            <a:extLst>
              <a:ext uri="{FF2B5EF4-FFF2-40B4-BE49-F238E27FC236}">
                <a16:creationId xmlns:a16="http://schemas.microsoft.com/office/drawing/2014/main" id="{86E57FEA-BE9B-2842-8A6F-028E51F8A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7043" y="5549871"/>
            <a:ext cx="999928" cy="368394"/>
          </a:xfrm>
          <a:prstGeom prst="rect">
            <a:avLst/>
          </a:prstGeom>
        </p:spPr>
      </p:pic>
      <p:pic>
        <p:nvPicPr>
          <p:cNvPr id="11" name="Picture 10">
            <a:extLst>
              <a:ext uri="{FF2B5EF4-FFF2-40B4-BE49-F238E27FC236}">
                <a16:creationId xmlns:a16="http://schemas.microsoft.com/office/drawing/2014/main" id="{0018BDAE-D853-CE4C-9C1E-32E3FDC75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715" y="5419311"/>
            <a:ext cx="561361" cy="561361"/>
          </a:xfrm>
          <a:prstGeom prst="rect">
            <a:avLst/>
          </a:prstGeom>
        </p:spPr>
      </p:pic>
      <p:pic>
        <p:nvPicPr>
          <p:cNvPr id="12" name="Picture 11">
            <a:extLst>
              <a:ext uri="{FF2B5EF4-FFF2-40B4-BE49-F238E27FC236}">
                <a16:creationId xmlns:a16="http://schemas.microsoft.com/office/drawing/2014/main" id="{5B6FF7D9-FB3F-724D-9404-AC6713F77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437" y="5382399"/>
            <a:ext cx="703381" cy="622101"/>
          </a:xfrm>
          <a:prstGeom prst="rect">
            <a:avLst/>
          </a:prstGeom>
        </p:spPr>
      </p:pic>
      <p:pic>
        <p:nvPicPr>
          <p:cNvPr id="13" name="Picture 12">
            <a:extLst>
              <a:ext uri="{FF2B5EF4-FFF2-40B4-BE49-F238E27FC236}">
                <a16:creationId xmlns:a16="http://schemas.microsoft.com/office/drawing/2014/main" id="{267D2D49-DF3F-354E-A3A2-D74CE4015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594" y="5549870"/>
            <a:ext cx="1393511" cy="390265"/>
          </a:xfrm>
          <a:prstGeom prst="rect">
            <a:avLst/>
          </a:prstGeom>
        </p:spPr>
      </p:pic>
      <p:pic>
        <p:nvPicPr>
          <p:cNvPr id="14" name="Picture 13">
            <a:extLst>
              <a:ext uri="{FF2B5EF4-FFF2-40B4-BE49-F238E27FC236}">
                <a16:creationId xmlns:a16="http://schemas.microsoft.com/office/drawing/2014/main" id="{C0344507-3E35-3748-9C90-510CCDC9E1E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24148" y="5536884"/>
            <a:ext cx="2545802" cy="421790"/>
          </a:xfrm>
          <a:prstGeom prst="rect">
            <a:avLst/>
          </a:prstGeom>
        </p:spPr>
      </p:pic>
      <p:sp>
        <p:nvSpPr>
          <p:cNvPr id="16" name="Subtitle 2">
            <a:extLst>
              <a:ext uri="{FF2B5EF4-FFF2-40B4-BE49-F238E27FC236}">
                <a16:creationId xmlns:a16="http://schemas.microsoft.com/office/drawing/2014/main" id="{E329C4B5-E0C7-488A-B45D-AC83898A2A2E}"/>
              </a:ext>
            </a:extLst>
          </p:cNvPr>
          <p:cNvSpPr txBox="1">
            <a:spLocks/>
          </p:cNvSpPr>
          <p:nvPr/>
        </p:nvSpPr>
        <p:spPr>
          <a:xfrm>
            <a:off x="4133861" y="4213771"/>
            <a:ext cx="7331082" cy="7116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AU" dirty="0"/>
          </a:p>
        </p:txBody>
      </p:sp>
      <p:sp>
        <p:nvSpPr>
          <p:cNvPr id="5" name="Subtitle 4"/>
          <p:cNvSpPr>
            <a:spLocks noGrp="1"/>
          </p:cNvSpPr>
          <p:nvPr>
            <p:ph type="subTitle" idx="1"/>
          </p:nvPr>
        </p:nvSpPr>
        <p:spPr>
          <a:xfrm>
            <a:off x="4106174" y="3472899"/>
            <a:ext cx="7331082" cy="1038811"/>
          </a:xfrm>
        </p:spPr>
        <p:txBody>
          <a:bodyPr>
            <a:normAutofit/>
          </a:bodyPr>
          <a:lstStyle/>
          <a:p>
            <a:r>
              <a:rPr lang="en-AU" dirty="0" smtClean="0">
                <a:solidFill>
                  <a:schemeClr val="accent2"/>
                </a:solidFill>
              </a:rPr>
              <a:t>VISUAL SCHEDULES </a:t>
            </a:r>
          </a:p>
          <a:p>
            <a:r>
              <a:rPr lang="en-AU" dirty="0" smtClean="0"/>
              <a:t>Teacher </a:t>
            </a:r>
            <a:r>
              <a:rPr lang="en-AU" dirty="0"/>
              <a:t>Professional Development</a:t>
            </a:r>
          </a:p>
          <a:p>
            <a:endParaRPr lang="en-AU" dirty="0"/>
          </a:p>
        </p:txBody>
      </p:sp>
    </p:spTree>
    <p:extLst>
      <p:ext uri="{BB962C8B-B14F-4D97-AF65-F5344CB8AC3E}">
        <p14:creationId xmlns:p14="http://schemas.microsoft.com/office/powerpoint/2010/main" val="3397063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0" y="432001"/>
            <a:ext cx="11473731" cy="535896"/>
          </a:xfrm>
        </p:spPr>
        <p:txBody>
          <a:bodyPr lIns="0" tIns="0" rIns="90000" bIns="46800" anchor="t" anchorCtr="0">
            <a:normAutofit fontScale="90000"/>
          </a:bodyPr>
          <a:lstStyle/>
          <a:p>
            <a:pPr marL="361950"/>
            <a:r>
              <a:rPr lang="en-AU" sz="3600" b="1" dirty="0"/>
              <a:t>When to use Visual Schedules?</a:t>
            </a:r>
          </a:p>
        </p:txBody>
      </p:sp>
      <p:sp>
        <p:nvSpPr>
          <p:cNvPr id="7" name="Rectangle 6"/>
          <p:cNvSpPr/>
          <p:nvPr/>
        </p:nvSpPr>
        <p:spPr>
          <a:xfrm>
            <a:off x="774280" y="5228425"/>
            <a:ext cx="11097422" cy="400110"/>
          </a:xfrm>
          <a:prstGeom prst="rect">
            <a:avLst/>
          </a:prstGeom>
        </p:spPr>
        <p:txBody>
          <a:bodyPr wrap="square">
            <a:spAutoFit/>
          </a:bodyPr>
          <a:lstStyle/>
          <a:p>
            <a:r>
              <a:rPr lang="en-US" sz="2000" dirty="0"/>
              <a:t>The aim of Visual Schedules is to </a:t>
            </a:r>
            <a:r>
              <a:rPr lang="en-US" sz="2000" b="1" i="1" dirty="0">
                <a:solidFill>
                  <a:schemeClr val="accent2"/>
                </a:solidFill>
              </a:rPr>
              <a:t>help students </a:t>
            </a:r>
            <a:r>
              <a:rPr lang="en-US" sz="2000" dirty="0"/>
              <a:t>progress towards </a:t>
            </a:r>
            <a:r>
              <a:rPr lang="en-US" sz="2000" b="1" dirty="0"/>
              <a:t>functioning independently</a:t>
            </a:r>
            <a:r>
              <a:rPr lang="en-US" sz="2000" dirty="0"/>
              <a:t>. </a:t>
            </a:r>
          </a:p>
        </p:txBody>
      </p:sp>
      <p:sp>
        <p:nvSpPr>
          <p:cNvPr id="8" name="Rectangle 7"/>
          <p:cNvSpPr/>
          <p:nvPr/>
        </p:nvSpPr>
        <p:spPr>
          <a:xfrm>
            <a:off x="270000" y="990000"/>
            <a:ext cx="11501776" cy="661720"/>
          </a:xfrm>
          <a:prstGeom prst="rect">
            <a:avLst/>
          </a:prstGeom>
        </p:spPr>
        <p:txBody>
          <a:bodyPr wrap="square" lIns="90000" tIns="0" bIns="46800">
            <a:spAutoFit/>
          </a:bodyPr>
          <a:lstStyle/>
          <a:p>
            <a:r>
              <a:rPr lang="en-US" sz="2000" dirty="0"/>
              <a:t>Visual Schedules are used to provide </a:t>
            </a:r>
            <a:r>
              <a:rPr lang="en-US" sz="2000" b="1" dirty="0"/>
              <a:t>structure to a routine</a:t>
            </a:r>
            <a:r>
              <a:rPr lang="en-US" sz="2000" dirty="0"/>
              <a:t> and help to provide clarity and consistency for students.</a:t>
            </a:r>
            <a:endParaRPr lang="en-AU" sz="2000" dirty="0"/>
          </a:p>
        </p:txBody>
      </p:sp>
      <p:grpSp>
        <p:nvGrpSpPr>
          <p:cNvPr id="3" name="Group 2"/>
          <p:cNvGrpSpPr/>
          <p:nvPr/>
        </p:nvGrpSpPr>
        <p:grpSpPr>
          <a:xfrm>
            <a:off x="1681089" y="2091721"/>
            <a:ext cx="2107324" cy="930166"/>
            <a:chOff x="1439918" y="2017987"/>
            <a:chExt cx="2107324" cy="930166"/>
          </a:xfrm>
          <a:solidFill>
            <a:schemeClr val="bg2"/>
          </a:solidFill>
        </p:grpSpPr>
        <p:sp>
          <p:nvSpPr>
            <p:cNvPr id="9" name="Rectangle 8"/>
            <p:cNvSpPr/>
            <p:nvPr/>
          </p:nvSpPr>
          <p:spPr>
            <a:xfrm>
              <a:off x="1439918" y="2017987"/>
              <a:ext cx="2107324" cy="930166"/>
            </a:xfrm>
            <a:prstGeom prst="rect">
              <a:avLst/>
            </a:prstGeom>
            <a:grp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dirty="0"/>
            </a:p>
          </p:txBody>
        </p:sp>
        <p:sp>
          <p:nvSpPr>
            <p:cNvPr id="17" name="TextBox 16"/>
            <p:cNvSpPr txBox="1"/>
            <p:nvPr/>
          </p:nvSpPr>
          <p:spPr>
            <a:xfrm>
              <a:off x="1591185" y="2268542"/>
              <a:ext cx="1755228" cy="430887"/>
            </a:xfrm>
            <a:prstGeom prst="rect">
              <a:avLst/>
            </a:prstGeom>
            <a:grpFill/>
          </p:spPr>
          <p:txBody>
            <a:bodyPr wrap="square" rtlCol="0">
              <a:spAutoFit/>
            </a:bodyPr>
            <a:lstStyle/>
            <a:p>
              <a:pPr algn="ctr"/>
              <a:r>
                <a:rPr lang="en-AU" sz="2200" b="1" dirty="0"/>
                <a:t>Sessions</a:t>
              </a:r>
            </a:p>
          </p:txBody>
        </p:sp>
      </p:grpSp>
      <p:grpSp>
        <p:nvGrpSpPr>
          <p:cNvPr id="20" name="Group 19"/>
          <p:cNvGrpSpPr/>
          <p:nvPr/>
        </p:nvGrpSpPr>
        <p:grpSpPr>
          <a:xfrm>
            <a:off x="8106246" y="2147982"/>
            <a:ext cx="2107324" cy="930166"/>
            <a:chOff x="7903120" y="2025694"/>
            <a:chExt cx="2107324" cy="930166"/>
          </a:xfrm>
          <a:solidFill>
            <a:schemeClr val="accent6"/>
          </a:solidFill>
        </p:grpSpPr>
        <p:sp>
          <p:nvSpPr>
            <p:cNvPr id="13" name="Rectangle 12"/>
            <p:cNvSpPr/>
            <p:nvPr/>
          </p:nvSpPr>
          <p:spPr>
            <a:xfrm>
              <a:off x="7903120" y="2025694"/>
              <a:ext cx="2107324" cy="930166"/>
            </a:xfrm>
            <a:prstGeom prst="rect">
              <a:avLst/>
            </a:prstGeom>
            <a:grpFill/>
            <a:ln w="38100">
              <a:solidFill>
                <a:srgbClr val="1D175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18" name="TextBox 17"/>
            <p:cNvSpPr txBox="1"/>
            <p:nvPr/>
          </p:nvSpPr>
          <p:spPr>
            <a:xfrm>
              <a:off x="8303379" y="2088750"/>
              <a:ext cx="1382996" cy="769441"/>
            </a:xfrm>
            <a:prstGeom prst="rect">
              <a:avLst/>
            </a:prstGeom>
            <a:grpFill/>
            <a:ln>
              <a:noFill/>
            </a:ln>
          </p:spPr>
          <p:txBody>
            <a:bodyPr wrap="square" rtlCol="0">
              <a:spAutoFit/>
            </a:bodyPr>
            <a:lstStyle/>
            <a:p>
              <a:pPr algn="ctr"/>
              <a:r>
                <a:rPr lang="en-AU" sz="2200" b="1" dirty="0"/>
                <a:t>Special Events</a:t>
              </a:r>
            </a:p>
          </p:txBody>
        </p:sp>
      </p:grpSp>
      <p:grpSp>
        <p:nvGrpSpPr>
          <p:cNvPr id="4" name="Group 3"/>
          <p:cNvGrpSpPr/>
          <p:nvPr/>
        </p:nvGrpSpPr>
        <p:grpSpPr>
          <a:xfrm>
            <a:off x="3242072" y="2782759"/>
            <a:ext cx="2377961" cy="952270"/>
            <a:chOff x="2963918" y="2728445"/>
            <a:chExt cx="2107324" cy="952270"/>
          </a:xfrm>
          <a:solidFill>
            <a:srgbClr val="B355A0"/>
          </a:solidFill>
        </p:grpSpPr>
        <p:sp>
          <p:nvSpPr>
            <p:cNvPr id="10" name="Rectangle 9"/>
            <p:cNvSpPr/>
            <p:nvPr/>
          </p:nvSpPr>
          <p:spPr>
            <a:xfrm>
              <a:off x="2963918" y="2728445"/>
              <a:ext cx="2107324" cy="930166"/>
            </a:xfrm>
            <a:prstGeom prst="rect">
              <a:avLst/>
            </a:prstGeom>
            <a:grp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15" name="TextBox 14"/>
            <p:cNvSpPr txBox="1"/>
            <p:nvPr/>
          </p:nvSpPr>
          <p:spPr>
            <a:xfrm>
              <a:off x="3189070" y="2911274"/>
              <a:ext cx="1839311" cy="769441"/>
            </a:xfrm>
            <a:prstGeom prst="rect">
              <a:avLst/>
            </a:prstGeom>
            <a:noFill/>
            <a:ln>
              <a:noFill/>
            </a:ln>
          </p:spPr>
          <p:txBody>
            <a:bodyPr wrap="square" rtlCol="0">
              <a:spAutoFit/>
            </a:bodyPr>
            <a:lstStyle/>
            <a:p>
              <a:r>
                <a:rPr lang="en-AU" sz="2200" b="1" dirty="0"/>
                <a:t>Lunch Breaks</a:t>
              </a:r>
            </a:p>
          </p:txBody>
        </p:sp>
      </p:grpSp>
      <p:grpSp>
        <p:nvGrpSpPr>
          <p:cNvPr id="19" name="Group 18"/>
          <p:cNvGrpSpPr/>
          <p:nvPr/>
        </p:nvGrpSpPr>
        <p:grpSpPr>
          <a:xfrm>
            <a:off x="6322990" y="2773163"/>
            <a:ext cx="2089284" cy="930166"/>
            <a:chOff x="6158324" y="2587474"/>
            <a:chExt cx="2107324" cy="930166"/>
          </a:xfrm>
        </p:grpSpPr>
        <p:sp>
          <p:nvSpPr>
            <p:cNvPr id="12" name="Rectangle 11"/>
            <p:cNvSpPr/>
            <p:nvPr/>
          </p:nvSpPr>
          <p:spPr>
            <a:xfrm>
              <a:off x="6158324" y="2587474"/>
              <a:ext cx="2107324" cy="930166"/>
            </a:xfrm>
            <a:prstGeom prst="rect">
              <a:avLst/>
            </a:prstGeom>
            <a:solidFill>
              <a:srgbClr val="FFC000"/>
            </a:solidFill>
            <a:ln w="38100">
              <a:solidFill>
                <a:srgbClr val="1D175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16" name="TextBox 15"/>
            <p:cNvSpPr txBox="1"/>
            <p:nvPr/>
          </p:nvSpPr>
          <p:spPr>
            <a:xfrm>
              <a:off x="6354604" y="2671217"/>
              <a:ext cx="1714762" cy="769441"/>
            </a:xfrm>
            <a:prstGeom prst="rect">
              <a:avLst/>
            </a:prstGeom>
            <a:noFill/>
            <a:ln>
              <a:noFill/>
            </a:ln>
          </p:spPr>
          <p:txBody>
            <a:bodyPr wrap="square" rtlCol="0">
              <a:spAutoFit/>
            </a:bodyPr>
            <a:lstStyle/>
            <a:p>
              <a:pPr algn="ctr"/>
              <a:r>
                <a:rPr lang="en-AU" sz="2200" b="1" dirty="0"/>
                <a:t>Activities/ Lessons</a:t>
              </a:r>
            </a:p>
          </p:txBody>
        </p:sp>
      </p:grpSp>
      <p:sp>
        <p:nvSpPr>
          <p:cNvPr id="14" name="TextBox 13"/>
          <p:cNvSpPr txBox="1"/>
          <p:nvPr/>
        </p:nvSpPr>
        <p:spPr>
          <a:xfrm>
            <a:off x="4821719" y="3597797"/>
            <a:ext cx="2264187" cy="1107996"/>
          </a:xfrm>
          <a:prstGeom prst="rect">
            <a:avLst/>
          </a:prstGeom>
          <a:solidFill>
            <a:schemeClr val="accent4"/>
          </a:solidFill>
          <a:ln w="38100">
            <a:solidFill>
              <a:schemeClr val="accent1"/>
            </a:solidFill>
          </a:ln>
        </p:spPr>
        <p:txBody>
          <a:bodyPr wrap="square" rtlCol="0">
            <a:spAutoFit/>
          </a:bodyPr>
          <a:lstStyle/>
          <a:p>
            <a:pPr algn="ctr"/>
            <a:r>
              <a:rPr lang="en-AU" sz="2200" b="1" dirty="0"/>
              <a:t>Individual Days, Week, Month, Year</a:t>
            </a:r>
          </a:p>
        </p:txBody>
      </p:sp>
      <p:sp>
        <p:nvSpPr>
          <p:cNvPr id="21" name="TextBox 20">
            <a:extLst>
              <a:ext uri="{FF2B5EF4-FFF2-40B4-BE49-F238E27FC236}">
                <a16:creationId xmlns:a16="http://schemas.microsoft.com/office/drawing/2014/main" id="{530A2B6D-C157-4044-824D-D59D8F3BC5F2}"/>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3990169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142725-33A3-4942-9E50-8D44DDF31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7096" y="1769585"/>
            <a:ext cx="2744324" cy="2744324"/>
          </a:xfrm>
          <a:prstGeom prst="rect">
            <a:avLst/>
          </a:prstGeom>
        </p:spPr>
      </p:pic>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0964824" cy="646331"/>
          </a:xfrm>
        </p:spPr>
        <p:txBody>
          <a:bodyPr lIns="0" tIns="0" rIns="90000" bIns="46800" anchor="t" anchorCtr="0">
            <a:normAutofit/>
          </a:bodyPr>
          <a:lstStyle/>
          <a:p>
            <a:r>
              <a:rPr lang="en-AU" sz="3600" b="1" dirty="0"/>
              <a:t>How to use Visual Schedules</a:t>
            </a:r>
          </a:p>
        </p:txBody>
      </p:sp>
      <p:sp>
        <p:nvSpPr>
          <p:cNvPr id="9" name="TextBox 8"/>
          <p:cNvSpPr txBox="1"/>
          <p:nvPr/>
        </p:nvSpPr>
        <p:spPr>
          <a:xfrm>
            <a:off x="270000" y="990000"/>
            <a:ext cx="8485101" cy="323165"/>
          </a:xfrm>
          <a:prstGeom prst="rect">
            <a:avLst/>
          </a:prstGeom>
          <a:noFill/>
        </p:spPr>
        <p:txBody>
          <a:bodyPr wrap="square" lIns="90000" tIns="0" rIns="90000" bIns="46800" rtlCol="0">
            <a:spAutoFit/>
          </a:bodyPr>
          <a:lstStyle/>
          <a:p>
            <a:r>
              <a:rPr lang="en-AU" dirty="0"/>
              <a:t>There are 3 MAIN steps to implementing Visual Schedules in the classroom.</a:t>
            </a:r>
          </a:p>
        </p:txBody>
      </p:sp>
      <p:sp>
        <p:nvSpPr>
          <p:cNvPr id="12" name="Rectangle 11"/>
          <p:cNvSpPr/>
          <p:nvPr/>
        </p:nvSpPr>
        <p:spPr>
          <a:xfrm>
            <a:off x="5928638" y="4669676"/>
            <a:ext cx="2301241" cy="400110"/>
          </a:xfrm>
          <a:prstGeom prst="rect">
            <a:avLst/>
          </a:prstGeom>
          <a:solidFill>
            <a:srgbClr val="002060"/>
          </a:solidFill>
        </p:spPr>
        <p:txBody>
          <a:bodyPr wrap="square" lIns="91440" tIns="45720" rIns="91440" bIns="45720">
            <a:spAutoFit/>
          </a:bodyPr>
          <a:lstStyle/>
          <a:p>
            <a:pPr algn="ctr"/>
            <a:r>
              <a:rPr 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Whole-of-Class</a:t>
            </a:r>
            <a:endPar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3" name="Rectangle 12"/>
          <p:cNvSpPr/>
          <p:nvPr/>
        </p:nvSpPr>
        <p:spPr>
          <a:xfrm>
            <a:off x="9650973" y="4669676"/>
            <a:ext cx="2052412" cy="400110"/>
          </a:xfrm>
          <a:prstGeom prst="rect">
            <a:avLst/>
          </a:prstGeom>
          <a:solidFill>
            <a:srgbClr val="002060"/>
          </a:solidFill>
        </p:spPr>
        <p:txBody>
          <a:bodyPr wrap="square" lIns="91440" tIns="45720" rIns="91440" bIns="45720">
            <a:spAutoFit/>
          </a:bodyPr>
          <a:lstStyle/>
          <a:p>
            <a:pPr algn="ctr"/>
            <a:r>
              <a:rPr 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Individualised</a:t>
            </a:r>
            <a:endParaRPr lang="en-U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2" name="TextBox 31"/>
          <p:cNvSpPr txBox="1"/>
          <p:nvPr/>
        </p:nvSpPr>
        <p:spPr>
          <a:xfrm>
            <a:off x="8443497" y="2730957"/>
            <a:ext cx="1038393" cy="646331"/>
          </a:xfrm>
          <a:prstGeom prst="rect">
            <a:avLst/>
          </a:prstGeom>
          <a:noFill/>
        </p:spPr>
        <p:txBody>
          <a:bodyPr wrap="square" rtlCol="0">
            <a:spAutoFit/>
          </a:bodyPr>
          <a:lstStyle/>
          <a:p>
            <a:pPr algn="ctr"/>
            <a:r>
              <a:rPr lang="en-AU" dirty="0"/>
              <a:t>Options include</a:t>
            </a:r>
          </a:p>
        </p:txBody>
      </p:sp>
      <p:sp>
        <p:nvSpPr>
          <p:cNvPr id="7" name="Arrow: Up-Down 6"/>
          <p:cNvSpPr/>
          <p:nvPr/>
        </p:nvSpPr>
        <p:spPr>
          <a:xfrm rot="5400000">
            <a:off x="8820288" y="3354324"/>
            <a:ext cx="284813" cy="66532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6147674" y="5431985"/>
            <a:ext cx="5555711" cy="646331"/>
          </a:xfrm>
          <a:prstGeom prst="rect">
            <a:avLst/>
          </a:prstGeom>
          <a:noFill/>
        </p:spPr>
        <p:txBody>
          <a:bodyPr wrap="square" rtlCol="0">
            <a:spAutoFit/>
          </a:bodyPr>
          <a:lstStyle/>
          <a:p>
            <a:r>
              <a:rPr lang="en-AU" b="1" dirty="0"/>
              <a:t>Follow the same steps</a:t>
            </a:r>
            <a:r>
              <a:rPr lang="en-AU" dirty="0"/>
              <a:t> for a </a:t>
            </a:r>
            <a:r>
              <a:rPr lang="en-AU" i="1" dirty="0"/>
              <a:t>Whole-of-Class</a:t>
            </a:r>
            <a:r>
              <a:rPr lang="en-AU" dirty="0"/>
              <a:t> OR </a:t>
            </a:r>
            <a:r>
              <a:rPr lang="en-AU" i="1" dirty="0"/>
              <a:t>Individualised</a:t>
            </a:r>
            <a:r>
              <a:rPr lang="en-AU" dirty="0"/>
              <a:t> Visual Schedule</a:t>
            </a:r>
          </a:p>
        </p:txBody>
      </p:sp>
      <p:pic>
        <p:nvPicPr>
          <p:cNvPr id="16" name="Picture 15">
            <a:extLst>
              <a:ext uri="{FF2B5EF4-FFF2-40B4-BE49-F238E27FC236}">
                <a16:creationId xmlns:a16="http://schemas.microsoft.com/office/drawing/2014/main" id="{DEBD520A-117F-4926-8193-800246E41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20" y="2286646"/>
            <a:ext cx="2227263" cy="2227263"/>
          </a:xfrm>
          <a:prstGeom prst="rect">
            <a:avLst/>
          </a:prstGeom>
        </p:spPr>
      </p:pic>
      <p:graphicFrame>
        <p:nvGraphicFramePr>
          <p:cNvPr id="14" name="Diagram 13"/>
          <p:cNvGraphicFramePr/>
          <p:nvPr>
            <p:extLst>
              <p:ext uri="{D42A27DB-BD31-4B8C-83A1-F6EECF244321}">
                <p14:modId xmlns:p14="http://schemas.microsoft.com/office/powerpoint/2010/main" val="722205233"/>
              </p:ext>
            </p:extLst>
          </p:nvPr>
        </p:nvGraphicFramePr>
        <p:xfrm>
          <a:off x="502919" y="1819143"/>
          <a:ext cx="5181600" cy="3479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1E6DE1E4-0DC7-714A-992C-61D5E7FE36E6}"/>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2342258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graphicEl>
                                              <a:dgm id="{976F9EF2-C0E0-4029-90D8-3B1AA4AFA850}"/>
                                            </p:graphicEl>
                                          </p:spTgt>
                                        </p:tgtEl>
                                        <p:attrNameLst>
                                          <p:attrName>style.visibility</p:attrName>
                                        </p:attrNameLst>
                                      </p:cBhvr>
                                      <p:to>
                                        <p:strVal val="visible"/>
                                      </p:to>
                                    </p:set>
                                    <p:animEffect transition="in" filter="fade">
                                      <p:cBhvr>
                                        <p:cTn id="14" dur="1000"/>
                                        <p:tgtEl>
                                          <p:spTgt spid="14">
                                            <p:graphicEl>
                                              <a:dgm id="{976F9EF2-C0E0-4029-90D8-3B1AA4AFA850}"/>
                                            </p:graphicEl>
                                          </p:spTgt>
                                        </p:tgtEl>
                                      </p:cBhvr>
                                    </p:animEffect>
                                    <p:anim calcmode="lin" valueType="num">
                                      <p:cBhvr>
                                        <p:cTn id="15" dur="1000" fill="hold"/>
                                        <p:tgtEl>
                                          <p:spTgt spid="14">
                                            <p:graphicEl>
                                              <a:dgm id="{976F9EF2-C0E0-4029-90D8-3B1AA4AFA850}"/>
                                            </p:graphicEl>
                                          </p:spTgt>
                                        </p:tgtEl>
                                        <p:attrNameLst>
                                          <p:attrName>ppt_x</p:attrName>
                                        </p:attrNameLst>
                                      </p:cBhvr>
                                      <p:tavLst>
                                        <p:tav tm="0">
                                          <p:val>
                                            <p:strVal val="#ppt_x"/>
                                          </p:val>
                                        </p:tav>
                                        <p:tav tm="100000">
                                          <p:val>
                                            <p:strVal val="#ppt_x"/>
                                          </p:val>
                                        </p:tav>
                                      </p:tavLst>
                                    </p:anim>
                                    <p:anim calcmode="lin" valueType="num">
                                      <p:cBhvr>
                                        <p:cTn id="16" dur="1000" fill="hold"/>
                                        <p:tgtEl>
                                          <p:spTgt spid="14">
                                            <p:graphicEl>
                                              <a:dgm id="{976F9EF2-C0E0-4029-90D8-3B1AA4AFA850}"/>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4">
                                            <p:graphicEl>
                                              <a:dgm id="{0AB0F62C-5E62-4BDC-9E3F-0BF331EB5EDA}"/>
                                            </p:graphicEl>
                                          </p:spTgt>
                                        </p:tgtEl>
                                        <p:attrNameLst>
                                          <p:attrName>style.visibility</p:attrName>
                                        </p:attrNameLst>
                                      </p:cBhvr>
                                      <p:to>
                                        <p:strVal val="visible"/>
                                      </p:to>
                                    </p:set>
                                    <p:animEffect transition="in" filter="fade">
                                      <p:cBhvr>
                                        <p:cTn id="21" dur="1000"/>
                                        <p:tgtEl>
                                          <p:spTgt spid="14">
                                            <p:graphicEl>
                                              <a:dgm id="{0AB0F62C-5E62-4BDC-9E3F-0BF331EB5EDA}"/>
                                            </p:graphicEl>
                                          </p:spTgt>
                                        </p:tgtEl>
                                      </p:cBhvr>
                                    </p:animEffect>
                                    <p:anim calcmode="lin" valueType="num">
                                      <p:cBhvr>
                                        <p:cTn id="22" dur="1000" fill="hold"/>
                                        <p:tgtEl>
                                          <p:spTgt spid="14">
                                            <p:graphicEl>
                                              <a:dgm id="{0AB0F62C-5E62-4BDC-9E3F-0BF331EB5EDA}"/>
                                            </p:graphicEl>
                                          </p:spTgt>
                                        </p:tgtEl>
                                        <p:attrNameLst>
                                          <p:attrName>ppt_x</p:attrName>
                                        </p:attrNameLst>
                                      </p:cBhvr>
                                      <p:tavLst>
                                        <p:tav tm="0">
                                          <p:val>
                                            <p:strVal val="#ppt_x"/>
                                          </p:val>
                                        </p:tav>
                                        <p:tav tm="100000">
                                          <p:val>
                                            <p:strVal val="#ppt_x"/>
                                          </p:val>
                                        </p:tav>
                                      </p:tavLst>
                                    </p:anim>
                                    <p:anim calcmode="lin" valueType="num">
                                      <p:cBhvr>
                                        <p:cTn id="23" dur="1000" fill="hold"/>
                                        <p:tgtEl>
                                          <p:spTgt spid="14">
                                            <p:graphicEl>
                                              <a:dgm id="{0AB0F62C-5E62-4BDC-9E3F-0BF331EB5EDA}"/>
                                            </p:graphic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graphicEl>
                                              <a:dgm id="{A50CE692-B6C5-4E44-ABE1-FE89060A0225}"/>
                                            </p:graphicEl>
                                          </p:spTgt>
                                        </p:tgtEl>
                                        <p:attrNameLst>
                                          <p:attrName>style.visibility</p:attrName>
                                        </p:attrNameLst>
                                      </p:cBhvr>
                                      <p:to>
                                        <p:strVal val="visible"/>
                                      </p:to>
                                    </p:set>
                                    <p:animEffect transition="in" filter="fade">
                                      <p:cBhvr>
                                        <p:cTn id="26" dur="1000"/>
                                        <p:tgtEl>
                                          <p:spTgt spid="14">
                                            <p:graphicEl>
                                              <a:dgm id="{A50CE692-B6C5-4E44-ABE1-FE89060A0225}"/>
                                            </p:graphicEl>
                                          </p:spTgt>
                                        </p:tgtEl>
                                      </p:cBhvr>
                                    </p:animEffect>
                                    <p:anim calcmode="lin" valueType="num">
                                      <p:cBhvr>
                                        <p:cTn id="27" dur="1000" fill="hold"/>
                                        <p:tgtEl>
                                          <p:spTgt spid="14">
                                            <p:graphicEl>
                                              <a:dgm id="{A50CE692-B6C5-4E44-ABE1-FE89060A0225}"/>
                                            </p:graphicEl>
                                          </p:spTgt>
                                        </p:tgtEl>
                                        <p:attrNameLst>
                                          <p:attrName>ppt_x</p:attrName>
                                        </p:attrNameLst>
                                      </p:cBhvr>
                                      <p:tavLst>
                                        <p:tav tm="0">
                                          <p:val>
                                            <p:strVal val="#ppt_x"/>
                                          </p:val>
                                        </p:tav>
                                        <p:tav tm="100000">
                                          <p:val>
                                            <p:strVal val="#ppt_x"/>
                                          </p:val>
                                        </p:tav>
                                      </p:tavLst>
                                    </p:anim>
                                    <p:anim calcmode="lin" valueType="num">
                                      <p:cBhvr>
                                        <p:cTn id="28" dur="1000" fill="hold"/>
                                        <p:tgtEl>
                                          <p:spTgt spid="14">
                                            <p:graphicEl>
                                              <a:dgm id="{A50CE692-B6C5-4E44-ABE1-FE89060A0225}"/>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4">
                                            <p:graphicEl>
                                              <a:dgm id="{B6E0BEA1-298B-4A18-9A42-5859D5025196}"/>
                                            </p:graphicEl>
                                          </p:spTgt>
                                        </p:tgtEl>
                                        <p:attrNameLst>
                                          <p:attrName>style.visibility</p:attrName>
                                        </p:attrNameLst>
                                      </p:cBhvr>
                                      <p:to>
                                        <p:strVal val="visible"/>
                                      </p:to>
                                    </p:set>
                                    <p:animEffect transition="in" filter="fade">
                                      <p:cBhvr>
                                        <p:cTn id="33" dur="1000"/>
                                        <p:tgtEl>
                                          <p:spTgt spid="14">
                                            <p:graphicEl>
                                              <a:dgm id="{B6E0BEA1-298B-4A18-9A42-5859D5025196}"/>
                                            </p:graphicEl>
                                          </p:spTgt>
                                        </p:tgtEl>
                                      </p:cBhvr>
                                    </p:animEffect>
                                    <p:anim calcmode="lin" valueType="num">
                                      <p:cBhvr>
                                        <p:cTn id="34" dur="1000" fill="hold"/>
                                        <p:tgtEl>
                                          <p:spTgt spid="14">
                                            <p:graphicEl>
                                              <a:dgm id="{B6E0BEA1-298B-4A18-9A42-5859D5025196}"/>
                                            </p:graphicEl>
                                          </p:spTgt>
                                        </p:tgtEl>
                                        <p:attrNameLst>
                                          <p:attrName>ppt_x</p:attrName>
                                        </p:attrNameLst>
                                      </p:cBhvr>
                                      <p:tavLst>
                                        <p:tav tm="0">
                                          <p:val>
                                            <p:strVal val="#ppt_x"/>
                                          </p:val>
                                        </p:tav>
                                        <p:tav tm="100000">
                                          <p:val>
                                            <p:strVal val="#ppt_x"/>
                                          </p:val>
                                        </p:tav>
                                      </p:tavLst>
                                    </p:anim>
                                    <p:anim calcmode="lin" valueType="num">
                                      <p:cBhvr>
                                        <p:cTn id="35" dur="1000" fill="hold"/>
                                        <p:tgtEl>
                                          <p:spTgt spid="14">
                                            <p:graphicEl>
                                              <a:dgm id="{B6E0BEA1-298B-4A18-9A42-5859D5025196}"/>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4">
                                            <p:graphicEl>
                                              <a:dgm id="{966C6974-9590-4288-81C0-E807BF73F732}"/>
                                            </p:graphicEl>
                                          </p:spTgt>
                                        </p:tgtEl>
                                        <p:attrNameLst>
                                          <p:attrName>style.visibility</p:attrName>
                                        </p:attrNameLst>
                                      </p:cBhvr>
                                      <p:to>
                                        <p:strVal val="visible"/>
                                      </p:to>
                                    </p:set>
                                    <p:animEffect transition="in" filter="fade">
                                      <p:cBhvr>
                                        <p:cTn id="38" dur="1000"/>
                                        <p:tgtEl>
                                          <p:spTgt spid="14">
                                            <p:graphicEl>
                                              <a:dgm id="{966C6974-9590-4288-81C0-E807BF73F732}"/>
                                            </p:graphicEl>
                                          </p:spTgt>
                                        </p:tgtEl>
                                      </p:cBhvr>
                                    </p:animEffect>
                                    <p:anim calcmode="lin" valueType="num">
                                      <p:cBhvr>
                                        <p:cTn id="39" dur="1000" fill="hold"/>
                                        <p:tgtEl>
                                          <p:spTgt spid="14">
                                            <p:graphicEl>
                                              <a:dgm id="{966C6974-9590-4288-81C0-E807BF73F732}"/>
                                            </p:graphicEl>
                                          </p:spTgt>
                                        </p:tgtEl>
                                        <p:attrNameLst>
                                          <p:attrName>ppt_x</p:attrName>
                                        </p:attrNameLst>
                                      </p:cBhvr>
                                      <p:tavLst>
                                        <p:tav tm="0">
                                          <p:val>
                                            <p:strVal val="#ppt_x"/>
                                          </p:val>
                                        </p:tav>
                                        <p:tav tm="100000">
                                          <p:val>
                                            <p:strVal val="#ppt_x"/>
                                          </p:val>
                                        </p:tav>
                                      </p:tavLst>
                                    </p:anim>
                                    <p:anim calcmode="lin" valueType="num">
                                      <p:cBhvr>
                                        <p:cTn id="40" dur="1000" fill="hold"/>
                                        <p:tgtEl>
                                          <p:spTgt spid="14">
                                            <p:graphicEl>
                                              <a:dgm id="{966C6974-9590-4288-81C0-E807BF73F732}"/>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32" grpId="0"/>
      <p:bldP spid="7" grpId="0" animBg="1"/>
      <p:bldP spid="8" grpId="0"/>
      <p:bldGraphic spid="1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4989" y="2768372"/>
            <a:ext cx="10388184" cy="769441"/>
          </a:xfrm>
          <a:prstGeom prst="rect">
            <a:avLst/>
          </a:prstGeom>
          <a:noFill/>
        </p:spPr>
        <p:txBody>
          <a:bodyPr wrap="square" rtlCol="0">
            <a:spAutoFit/>
          </a:bodyPr>
          <a:lstStyle/>
          <a:p>
            <a:r>
              <a:rPr lang="en-AU" sz="4400" b="1" dirty="0">
                <a:solidFill>
                  <a:srgbClr val="00B0F0"/>
                </a:solidFill>
              </a:rPr>
              <a:t>Step 1. Assess your students’ needs</a:t>
            </a:r>
          </a:p>
        </p:txBody>
      </p:sp>
    </p:spTree>
    <p:extLst>
      <p:ext uri="{BB962C8B-B14F-4D97-AF65-F5344CB8AC3E}">
        <p14:creationId xmlns:p14="http://schemas.microsoft.com/office/powerpoint/2010/main" val="280228705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1090910" cy="955646"/>
          </a:xfrm>
        </p:spPr>
        <p:txBody>
          <a:bodyPr lIns="0" tIns="0" rIns="90000" bIns="46800" anchor="t" anchorCtr="0">
            <a:normAutofit/>
          </a:bodyPr>
          <a:lstStyle/>
          <a:p>
            <a:r>
              <a:rPr lang="en-AU" sz="3600" b="1" dirty="0"/>
              <a:t>How to use Visual Schedules </a:t>
            </a:r>
            <a:r>
              <a:rPr lang="en-AU" sz="2000" b="1" i="1" dirty="0"/>
              <a:t>continued</a:t>
            </a:r>
          </a:p>
        </p:txBody>
      </p:sp>
      <p:graphicFrame>
        <p:nvGraphicFramePr>
          <p:cNvPr id="10" name="Diagram 9"/>
          <p:cNvGraphicFramePr/>
          <p:nvPr>
            <p:extLst>
              <p:ext uri="{D42A27DB-BD31-4B8C-83A1-F6EECF244321}">
                <p14:modId xmlns:p14="http://schemas.microsoft.com/office/powerpoint/2010/main" val="1018086680"/>
              </p:ext>
            </p:extLst>
          </p:nvPr>
        </p:nvGraphicFramePr>
        <p:xfrm>
          <a:off x="6497600" y="2357725"/>
          <a:ext cx="5111647" cy="2279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369926" y="2083028"/>
            <a:ext cx="5286955" cy="2554545"/>
          </a:xfrm>
          <a:prstGeom prst="rect">
            <a:avLst/>
          </a:prstGeom>
          <a:noFill/>
        </p:spPr>
        <p:txBody>
          <a:bodyPr wrap="square" rtlCol="0">
            <a:spAutoFit/>
          </a:bodyPr>
          <a:lstStyle/>
          <a:p>
            <a:r>
              <a:rPr lang="en-AU" sz="2000" dirty="0"/>
              <a:t>There are three sections within this step. </a:t>
            </a:r>
          </a:p>
          <a:p>
            <a:endParaRPr lang="en-AU" sz="2000" dirty="0"/>
          </a:p>
          <a:p>
            <a:r>
              <a:rPr lang="en-AU" sz="2000" dirty="0"/>
              <a:t>Look at each section.</a:t>
            </a:r>
          </a:p>
          <a:p>
            <a:endParaRPr lang="en-AU" sz="2000" dirty="0"/>
          </a:p>
          <a:p>
            <a:r>
              <a:rPr lang="en-AU" sz="2000" dirty="0"/>
              <a:t>Within each section, answer each question about the students in your class to determine </a:t>
            </a:r>
            <a:r>
              <a:rPr lang="en-AU" sz="2000" b="1" dirty="0"/>
              <a:t>what information </a:t>
            </a:r>
            <a:r>
              <a:rPr lang="en-AU" sz="2000" dirty="0"/>
              <a:t>to include and </a:t>
            </a:r>
          </a:p>
          <a:p>
            <a:r>
              <a:rPr lang="en-AU" sz="2000" b="1" dirty="0"/>
              <a:t>how best to present </a:t>
            </a:r>
            <a:r>
              <a:rPr lang="en-AU" sz="2000" dirty="0"/>
              <a:t>this information. </a:t>
            </a:r>
          </a:p>
        </p:txBody>
      </p:sp>
      <p:sp>
        <p:nvSpPr>
          <p:cNvPr id="7" name="TextBox 6"/>
          <p:cNvSpPr txBox="1"/>
          <p:nvPr/>
        </p:nvSpPr>
        <p:spPr>
          <a:xfrm>
            <a:off x="270000" y="990000"/>
            <a:ext cx="6651635" cy="477054"/>
          </a:xfrm>
          <a:prstGeom prst="rect">
            <a:avLst/>
          </a:prstGeom>
          <a:noFill/>
        </p:spPr>
        <p:txBody>
          <a:bodyPr wrap="square" lIns="90000" tIns="0" bIns="46800" rtlCol="0">
            <a:spAutoFit/>
          </a:bodyPr>
          <a:lstStyle/>
          <a:p>
            <a:r>
              <a:rPr lang="en-AU" sz="2800" b="1" dirty="0">
                <a:solidFill>
                  <a:srgbClr val="00B0F0"/>
                </a:solidFill>
              </a:rPr>
              <a:t>Step 1. Assess your students’ needs</a:t>
            </a:r>
            <a:endParaRPr lang="en-AU" sz="2800" b="1" i="1" dirty="0">
              <a:solidFill>
                <a:srgbClr val="00B0F0"/>
              </a:solidFill>
            </a:endParaRPr>
          </a:p>
        </p:txBody>
      </p:sp>
      <p:sp>
        <p:nvSpPr>
          <p:cNvPr id="8" name="TextBox 7">
            <a:extLst>
              <a:ext uri="{FF2B5EF4-FFF2-40B4-BE49-F238E27FC236}">
                <a16:creationId xmlns:a16="http://schemas.microsoft.com/office/drawing/2014/main" id="{A0F32751-9A7A-6146-BB5A-6692D572E938}"/>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1025263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1191" y="432000"/>
            <a:ext cx="11090910" cy="607276"/>
          </a:xfrm>
        </p:spPr>
        <p:txBody>
          <a:bodyPr lIns="0" tIns="0" rIns="90000" bIns="46800" anchor="t" anchorCtr="0">
            <a:normAutofit/>
          </a:bodyPr>
          <a:lstStyle/>
          <a:p>
            <a:r>
              <a:rPr lang="en-AU" sz="3600" b="1" dirty="0"/>
              <a:t>How to use Visual Schedules</a:t>
            </a:r>
            <a:r>
              <a:rPr lang="en-AU" sz="3600" b="1" i="1" dirty="0"/>
              <a:t> </a:t>
            </a:r>
            <a:r>
              <a:rPr lang="en-AU" sz="2000" b="1" i="1" dirty="0"/>
              <a:t>continued</a:t>
            </a:r>
            <a:endParaRPr lang="en-AU" sz="2000" b="1" dirty="0"/>
          </a:p>
        </p:txBody>
      </p:sp>
      <p:grpSp>
        <p:nvGrpSpPr>
          <p:cNvPr id="26" name="Group 25"/>
          <p:cNvGrpSpPr/>
          <p:nvPr/>
        </p:nvGrpSpPr>
        <p:grpSpPr>
          <a:xfrm>
            <a:off x="2869507" y="2291786"/>
            <a:ext cx="6312994" cy="529440"/>
            <a:chOff x="-3402212" y="1990300"/>
            <a:chExt cx="2815640" cy="529440"/>
          </a:xfrm>
        </p:grpSpPr>
        <p:sp>
          <p:nvSpPr>
            <p:cNvPr id="16" name="Rectangle 15"/>
            <p:cNvSpPr/>
            <p:nvPr/>
          </p:nvSpPr>
          <p:spPr>
            <a:xfrm>
              <a:off x="-3402212" y="1990300"/>
              <a:ext cx="2815640" cy="52944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19" name="TextBox 18"/>
            <p:cNvSpPr txBox="1"/>
            <p:nvPr/>
          </p:nvSpPr>
          <p:spPr>
            <a:xfrm>
              <a:off x="-3112080" y="2078243"/>
              <a:ext cx="2328130" cy="369332"/>
            </a:xfrm>
            <a:prstGeom prst="rect">
              <a:avLst/>
            </a:prstGeom>
            <a:noFill/>
          </p:spPr>
          <p:txBody>
            <a:bodyPr wrap="square" rtlCol="0">
              <a:spAutoFit/>
            </a:bodyPr>
            <a:lstStyle/>
            <a:p>
              <a:pPr algn="ctr"/>
              <a:r>
                <a:rPr lang="en-AU" b="1" dirty="0"/>
                <a:t>Part Day (Morning, Middle, Afternoon session)</a:t>
              </a:r>
            </a:p>
          </p:txBody>
        </p:sp>
      </p:grpSp>
      <p:grpSp>
        <p:nvGrpSpPr>
          <p:cNvPr id="27" name="Group 26"/>
          <p:cNvGrpSpPr/>
          <p:nvPr/>
        </p:nvGrpSpPr>
        <p:grpSpPr>
          <a:xfrm>
            <a:off x="2877154" y="2995025"/>
            <a:ext cx="6305347" cy="529440"/>
            <a:chOff x="-3395424" y="2706544"/>
            <a:chExt cx="2815640" cy="529440"/>
          </a:xfrm>
        </p:grpSpPr>
        <p:sp>
          <p:nvSpPr>
            <p:cNvPr id="20" name="Rectangle 19"/>
            <p:cNvSpPr/>
            <p:nvPr/>
          </p:nvSpPr>
          <p:spPr>
            <a:xfrm>
              <a:off x="-3395424" y="2706544"/>
              <a:ext cx="2815640" cy="529440"/>
            </a:xfrm>
            <a:prstGeom prst="rect">
              <a:avLst/>
            </a:prstGeom>
            <a:ln w="38100">
              <a:solidFill>
                <a:srgbClr val="B355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21" name="TextBox 20"/>
            <p:cNvSpPr txBox="1"/>
            <p:nvPr/>
          </p:nvSpPr>
          <p:spPr>
            <a:xfrm>
              <a:off x="-3234739" y="2777066"/>
              <a:ext cx="2544301" cy="369332"/>
            </a:xfrm>
            <a:prstGeom prst="rect">
              <a:avLst/>
            </a:prstGeom>
            <a:noFill/>
          </p:spPr>
          <p:txBody>
            <a:bodyPr wrap="square" rtlCol="0">
              <a:spAutoFit/>
            </a:bodyPr>
            <a:lstStyle/>
            <a:p>
              <a:pPr algn="ctr"/>
              <a:r>
                <a:rPr lang="en-AU" b="1" dirty="0"/>
                <a:t>Whole Day (Individual days of week e.g. Monday)</a:t>
              </a:r>
            </a:p>
          </p:txBody>
        </p:sp>
      </p:grpSp>
      <p:grpSp>
        <p:nvGrpSpPr>
          <p:cNvPr id="28" name="Group 27"/>
          <p:cNvGrpSpPr/>
          <p:nvPr/>
        </p:nvGrpSpPr>
        <p:grpSpPr>
          <a:xfrm>
            <a:off x="2869506" y="3739898"/>
            <a:ext cx="6312995" cy="529440"/>
            <a:chOff x="-3406990" y="3495434"/>
            <a:chExt cx="2830598" cy="529440"/>
          </a:xfrm>
        </p:grpSpPr>
        <p:sp>
          <p:nvSpPr>
            <p:cNvPr id="17" name="Rectangle 16"/>
            <p:cNvSpPr/>
            <p:nvPr/>
          </p:nvSpPr>
          <p:spPr>
            <a:xfrm>
              <a:off x="-3392032" y="3495434"/>
              <a:ext cx="2815640" cy="529440"/>
            </a:xfrm>
            <a:prstGeom prst="rect">
              <a:avLst/>
            </a:prstGeom>
            <a:ln w="38100">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22" name="TextBox 21"/>
            <p:cNvSpPr txBox="1"/>
            <p:nvPr/>
          </p:nvSpPr>
          <p:spPr>
            <a:xfrm>
              <a:off x="-3406990" y="3563176"/>
              <a:ext cx="2723564" cy="369332"/>
            </a:xfrm>
            <a:prstGeom prst="rect">
              <a:avLst/>
            </a:prstGeom>
            <a:noFill/>
            <a:ln>
              <a:solidFill>
                <a:schemeClr val="accent4"/>
              </a:solidFill>
            </a:ln>
          </p:spPr>
          <p:txBody>
            <a:bodyPr wrap="square" rtlCol="0">
              <a:spAutoFit/>
            </a:bodyPr>
            <a:lstStyle/>
            <a:p>
              <a:pPr algn="ctr"/>
              <a:r>
                <a:rPr lang="en-AU" b="1" dirty="0"/>
                <a:t>Part Week/ Whole Week</a:t>
              </a:r>
            </a:p>
          </p:txBody>
        </p:sp>
      </p:grpSp>
      <p:sp>
        <p:nvSpPr>
          <p:cNvPr id="7" name="Rectangle 6"/>
          <p:cNvSpPr/>
          <p:nvPr/>
        </p:nvSpPr>
        <p:spPr>
          <a:xfrm>
            <a:off x="4237738" y="6023649"/>
            <a:ext cx="3784498" cy="523220"/>
          </a:xfrm>
          <a:prstGeom prst="rect">
            <a:avLst/>
          </a:prstGeom>
        </p:spPr>
        <p:txBody>
          <a:bodyPr wrap="none">
            <a:spAutoFit/>
          </a:bodyPr>
          <a:lstStyle/>
          <a:p>
            <a:r>
              <a:rPr lang="en-AU" sz="1400" dirty="0"/>
              <a:t>Month or Year are optional however consider </a:t>
            </a:r>
          </a:p>
          <a:p>
            <a:r>
              <a:rPr lang="en-AU" sz="1400" dirty="0"/>
              <a:t>the age, ability and needs of your students </a:t>
            </a:r>
          </a:p>
        </p:txBody>
      </p:sp>
      <p:sp>
        <p:nvSpPr>
          <p:cNvPr id="23" name="TextBox 22"/>
          <p:cNvSpPr txBox="1"/>
          <p:nvPr/>
        </p:nvSpPr>
        <p:spPr>
          <a:xfrm>
            <a:off x="270000" y="1512000"/>
            <a:ext cx="7474317" cy="353943"/>
          </a:xfrm>
          <a:prstGeom prst="rect">
            <a:avLst/>
          </a:prstGeom>
          <a:noFill/>
        </p:spPr>
        <p:txBody>
          <a:bodyPr wrap="square" lIns="90000" tIns="0" bIns="46800" rtlCol="0">
            <a:spAutoFit/>
          </a:bodyPr>
          <a:lstStyle/>
          <a:p>
            <a:r>
              <a:rPr lang="en-AU" sz="2000" b="1" dirty="0">
                <a:solidFill>
                  <a:srgbClr val="002060"/>
                </a:solidFill>
              </a:rPr>
              <a:t>1A. Choose a TIME PERIOD. Consider the school timetable.</a:t>
            </a:r>
            <a:endParaRPr lang="en-AU" sz="2000" dirty="0">
              <a:solidFill>
                <a:srgbClr val="002060"/>
              </a:solidFill>
            </a:endParaRPr>
          </a:p>
        </p:txBody>
      </p:sp>
      <p:grpSp>
        <p:nvGrpSpPr>
          <p:cNvPr id="29" name="Group 28"/>
          <p:cNvGrpSpPr/>
          <p:nvPr/>
        </p:nvGrpSpPr>
        <p:grpSpPr>
          <a:xfrm>
            <a:off x="2869506" y="4436163"/>
            <a:ext cx="6312996" cy="529440"/>
            <a:chOff x="-3401717" y="4229799"/>
            <a:chExt cx="2837570" cy="529440"/>
          </a:xfrm>
        </p:grpSpPr>
        <p:sp>
          <p:nvSpPr>
            <p:cNvPr id="15" name="Rectangle 14"/>
            <p:cNvSpPr/>
            <p:nvPr/>
          </p:nvSpPr>
          <p:spPr>
            <a:xfrm>
              <a:off x="-3401717" y="4229799"/>
              <a:ext cx="2837570" cy="529440"/>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24" name="TextBox 23"/>
            <p:cNvSpPr txBox="1"/>
            <p:nvPr/>
          </p:nvSpPr>
          <p:spPr>
            <a:xfrm>
              <a:off x="-3197726" y="4298461"/>
              <a:ext cx="2328130" cy="369332"/>
            </a:xfrm>
            <a:prstGeom prst="rect">
              <a:avLst/>
            </a:prstGeom>
            <a:noFill/>
          </p:spPr>
          <p:txBody>
            <a:bodyPr wrap="square" rtlCol="0">
              <a:spAutoFit/>
            </a:bodyPr>
            <a:lstStyle/>
            <a:p>
              <a:pPr algn="ctr"/>
              <a:r>
                <a:rPr lang="en-AU" b="1" dirty="0"/>
                <a:t>Group Rotations</a:t>
              </a:r>
            </a:p>
          </p:txBody>
        </p:sp>
      </p:grpSp>
      <p:grpSp>
        <p:nvGrpSpPr>
          <p:cNvPr id="30" name="Group 29"/>
          <p:cNvGrpSpPr/>
          <p:nvPr/>
        </p:nvGrpSpPr>
        <p:grpSpPr>
          <a:xfrm>
            <a:off x="2899088" y="5146409"/>
            <a:ext cx="6283413" cy="529440"/>
            <a:chOff x="-3397898" y="4961127"/>
            <a:chExt cx="2815640" cy="529440"/>
          </a:xfrm>
        </p:grpSpPr>
        <p:sp>
          <p:nvSpPr>
            <p:cNvPr id="14" name="Rectangle 13"/>
            <p:cNvSpPr/>
            <p:nvPr/>
          </p:nvSpPr>
          <p:spPr>
            <a:xfrm>
              <a:off x="-3397898" y="4961127"/>
              <a:ext cx="2815640" cy="529440"/>
            </a:xfrm>
            <a:prstGeom prst="rect">
              <a:avLst/>
            </a:prstGeom>
            <a:ln w="38100">
              <a:solidFill>
                <a:srgbClr val="72BF4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25" name="TextBox 24"/>
            <p:cNvSpPr txBox="1"/>
            <p:nvPr/>
          </p:nvSpPr>
          <p:spPr>
            <a:xfrm>
              <a:off x="-3204604" y="5025125"/>
              <a:ext cx="2328130" cy="369332"/>
            </a:xfrm>
            <a:prstGeom prst="rect">
              <a:avLst/>
            </a:prstGeom>
            <a:noFill/>
          </p:spPr>
          <p:txBody>
            <a:bodyPr wrap="square" rtlCol="0">
              <a:spAutoFit/>
            </a:bodyPr>
            <a:lstStyle/>
            <a:p>
              <a:pPr algn="ctr"/>
              <a:r>
                <a:rPr lang="en-AU" b="1" dirty="0"/>
                <a:t>Sequence of Activities/Lesson</a:t>
              </a:r>
            </a:p>
          </p:txBody>
        </p:sp>
      </p:grpSp>
      <p:graphicFrame>
        <p:nvGraphicFramePr>
          <p:cNvPr id="31" name="Diagram 30"/>
          <p:cNvGraphicFramePr/>
          <p:nvPr>
            <p:extLst>
              <p:ext uri="{D42A27DB-BD31-4B8C-83A1-F6EECF244321}">
                <p14:modId xmlns:p14="http://schemas.microsoft.com/office/powerpoint/2010/main" val="2501491202"/>
              </p:ext>
            </p:extLst>
          </p:nvPr>
        </p:nvGraphicFramePr>
        <p:xfrm>
          <a:off x="9144000" y="900000"/>
          <a:ext cx="2614411" cy="105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Down 3"/>
          <p:cNvSpPr/>
          <p:nvPr/>
        </p:nvSpPr>
        <p:spPr>
          <a:xfrm>
            <a:off x="5754246" y="1871914"/>
            <a:ext cx="152400" cy="383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270000" y="990000"/>
            <a:ext cx="6651635" cy="430887"/>
          </a:xfrm>
          <a:prstGeom prst="rect">
            <a:avLst/>
          </a:prstGeom>
          <a:noFill/>
        </p:spPr>
        <p:txBody>
          <a:bodyPr wrap="square" lIns="90000" tIns="0" bIns="0" rtlCol="0">
            <a:spAutoFit/>
          </a:bodyPr>
          <a:lstStyle/>
          <a:p>
            <a:r>
              <a:rPr lang="en-AU" sz="2800" b="1" dirty="0">
                <a:solidFill>
                  <a:srgbClr val="00B0F0"/>
                </a:solidFill>
              </a:rPr>
              <a:t>Step 1. Assess your students’ needs</a:t>
            </a:r>
            <a:endParaRPr lang="en-AU" sz="2800" b="1" i="1" dirty="0">
              <a:solidFill>
                <a:srgbClr val="00B0F0"/>
              </a:solidFill>
            </a:endParaRPr>
          </a:p>
        </p:txBody>
      </p:sp>
      <p:sp>
        <p:nvSpPr>
          <p:cNvPr id="33" name="TextBox 32">
            <a:extLst>
              <a:ext uri="{FF2B5EF4-FFF2-40B4-BE49-F238E27FC236}">
                <a16:creationId xmlns:a16="http://schemas.microsoft.com/office/drawing/2014/main" id="{0F88C65E-6087-6549-8E79-8CA073495DE4}"/>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2542028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1090910" cy="681110"/>
          </a:xfrm>
        </p:spPr>
        <p:txBody>
          <a:bodyPr lIns="0" tIns="0" rIns="90000" bIns="46800" anchor="t" anchorCtr="0">
            <a:normAutofit/>
          </a:bodyPr>
          <a:lstStyle/>
          <a:p>
            <a:r>
              <a:rPr lang="en-AU" sz="3600" b="1" dirty="0"/>
              <a:t>How to use Visual Schedules</a:t>
            </a:r>
            <a:r>
              <a:rPr lang="en-AU" sz="3600" b="1" i="1" dirty="0"/>
              <a:t> </a:t>
            </a:r>
            <a:r>
              <a:rPr lang="en-AU" sz="2000" b="1" i="1" dirty="0"/>
              <a:t>continued</a:t>
            </a:r>
            <a:endParaRPr lang="en-AU" sz="2000" b="1" dirty="0"/>
          </a:p>
        </p:txBody>
      </p:sp>
      <p:sp>
        <p:nvSpPr>
          <p:cNvPr id="9" name="TextBox 8"/>
          <p:cNvSpPr txBox="1"/>
          <p:nvPr/>
        </p:nvSpPr>
        <p:spPr>
          <a:xfrm>
            <a:off x="270000" y="990000"/>
            <a:ext cx="6651635" cy="477054"/>
          </a:xfrm>
          <a:prstGeom prst="rect">
            <a:avLst/>
          </a:prstGeom>
          <a:noFill/>
        </p:spPr>
        <p:txBody>
          <a:bodyPr wrap="square" lIns="90000" tIns="0" rtlCol="0">
            <a:spAutoFit/>
          </a:bodyPr>
          <a:lstStyle/>
          <a:p>
            <a:r>
              <a:rPr lang="en-AU" sz="2800" b="1" dirty="0">
                <a:solidFill>
                  <a:srgbClr val="00B0F0"/>
                </a:solidFill>
              </a:rPr>
              <a:t>Step 1. Assess your students’ needs</a:t>
            </a:r>
            <a:endParaRPr lang="en-AU" sz="2800" b="1" i="1" dirty="0">
              <a:solidFill>
                <a:srgbClr val="00B0F0"/>
              </a:solidFill>
            </a:endParaRPr>
          </a:p>
        </p:txBody>
      </p:sp>
      <p:sp>
        <p:nvSpPr>
          <p:cNvPr id="6" name="Rectangle 5"/>
          <p:cNvSpPr/>
          <p:nvPr/>
        </p:nvSpPr>
        <p:spPr>
          <a:xfrm>
            <a:off x="699409" y="1980000"/>
            <a:ext cx="9792128" cy="3293209"/>
          </a:xfrm>
          <a:prstGeom prst="rect">
            <a:avLst/>
          </a:prstGeom>
        </p:spPr>
        <p:txBody>
          <a:bodyPr wrap="square">
            <a:spAutoFit/>
          </a:bodyPr>
          <a:lstStyle/>
          <a:p>
            <a:r>
              <a:rPr lang="en-AU" sz="1600" dirty="0">
                <a:solidFill>
                  <a:srgbClr val="002060"/>
                </a:solidFill>
              </a:rPr>
              <a:t>What type of schedule might your students need to learn how to use in classroom environments?</a:t>
            </a:r>
          </a:p>
          <a:p>
            <a:pPr marL="285750" lvl="1" indent="-285750">
              <a:buFont typeface="Arial" panose="020B0604020202020204" pitchFamily="34" charset="0"/>
              <a:buChar char="•"/>
            </a:pPr>
            <a:r>
              <a:rPr lang="en-AU" sz="1600" b="1" i="1" dirty="0">
                <a:solidFill>
                  <a:schemeClr val="accent2"/>
                </a:solidFill>
              </a:rPr>
              <a:t>Aim for the majority of students while the remainder can be individualised if needed</a:t>
            </a:r>
          </a:p>
          <a:p>
            <a:endParaRPr lang="en-AU" sz="1600" dirty="0">
              <a:solidFill>
                <a:srgbClr val="002060"/>
              </a:solidFill>
            </a:endParaRPr>
          </a:p>
          <a:p>
            <a:r>
              <a:rPr lang="en-AU" sz="1600" dirty="0">
                <a:solidFill>
                  <a:srgbClr val="002060"/>
                </a:solidFill>
              </a:rPr>
              <a:t>How far ahead in the classroom routine do your students need to prepare and plan?</a:t>
            </a:r>
          </a:p>
          <a:p>
            <a:pPr marL="285750" indent="-285750">
              <a:buFont typeface="Arial" panose="020B0604020202020204" pitchFamily="34" charset="0"/>
              <a:buChar char="•"/>
            </a:pPr>
            <a:r>
              <a:rPr lang="en-AU" sz="1600" b="1" i="1" dirty="0">
                <a:solidFill>
                  <a:schemeClr val="accent2"/>
                </a:solidFill>
              </a:rPr>
              <a:t>This may vary from an activity to a morning session to a whole day to a week</a:t>
            </a:r>
          </a:p>
          <a:p>
            <a:pPr marL="285750" indent="-285750">
              <a:buFontTx/>
              <a:buChar char="-"/>
            </a:pPr>
            <a:endParaRPr lang="en-AU" sz="1600" dirty="0">
              <a:solidFill>
                <a:srgbClr val="002060"/>
              </a:solidFill>
            </a:endParaRPr>
          </a:p>
          <a:p>
            <a:r>
              <a:rPr lang="en-AU" sz="1600" dirty="0">
                <a:solidFill>
                  <a:srgbClr val="002060"/>
                </a:solidFill>
              </a:rPr>
              <a:t>How much information do the students need at one time?</a:t>
            </a:r>
          </a:p>
          <a:p>
            <a:pPr marL="285750" indent="-285750">
              <a:buFont typeface="Arial" panose="020B0604020202020204" pitchFamily="34" charset="0"/>
              <a:buChar char="•"/>
            </a:pPr>
            <a:r>
              <a:rPr lang="en-AU" sz="1600" b="1" i="1" dirty="0">
                <a:solidFill>
                  <a:schemeClr val="accent2"/>
                </a:solidFill>
              </a:rPr>
              <a:t>Be mindful of your students’ ability to recall information and follow steps</a:t>
            </a:r>
          </a:p>
          <a:p>
            <a:pPr marL="449263"/>
            <a:endParaRPr lang="en-AU" sz="1600" i="1" dirty="0">
              <a:solidFill>
                <a:srgbClr val="72BF44"/>
              </a:solidFill>
            </a:endParaRPr>
          </a:p>
          <a:p>
            <a:r>
              <a:rPr lang="en-AU" sz="1600" dirty="0">
                <a:solidFill>
                  <a:srgbClr val="002060"/>
                </a:solidFill>
              </a:rPr>
              <a:t>What time period best suits the needs of your students?</a:t>
            </a:r>
          </a:p>
          <a:p>
            <a:pPr marL="352425" lvl="1" indent="-285750">
              <a:buFont typeface="Arial" panose="020B0604020202020204" pitchFamily="34" charset="0"/>
              <a:buChar char="•"/>
            </a:pPr>
            <a:r>
              <a:rPr lang="en-AU" sz="1600" b="1" i="1" dirty="0">
                <a:solidFill>
                  <a:schemeClr val="accent2"/>
                </a:solidFill>
              </a:rPr>
              <a:t>Aim to provide clarity and certainty</a:t>
            </a:r>
          </a:p>
          <a:p>
            <a:pPr marL="352425" lvl="1" indent="-285750">
              <a:buFont typeface="Arial" panose="020B0604020202020204" pitchFamily="34" charset="0"/>
              <a:buChar char="•"/>
            </a:pPr>
            <a:r>
              <a:rPr lang="en-AU" sz="1600" b="1" i="1" dirty="0">
                <a:solidFill>
                  <a:schemeClr val="accent2"/>
                </a:solidFill>
              </a:rPr>
              <a:t>Focus on helping them transition through the classroom routine</a:t>
            </a:r>
          </a:p>
          <a:p>
            <a:pPr marL="449263"/>
            <a:endParaRPr lang="en-AU" sz="1600" i="1" dirty="0">
              <a:solidFill>
                <a:srgbClr val="72BF44"/>
              </a:solidFill>
            </a:endParaRPr>
          </a:p>
        </p:txBody>
      </p:sp>
      <p:sp>
        <p:nvSpPr>
          <p:cNvPr id="23" name="TextBox 22"/>
          <p:cNvSpPr txBox="1"/>
          <p:nvPr/>
        </p:nvSpPr>
        <p:spPr>
          <a:xfrm>
            <a:off x="270000" y="1512000"/>
            <a:ext cx="7474317" cy="353943"/>
          </a:xfrm>
          <a:prstGeom prst="rect">
            <a:avLst/>
          </a:prstGeom>
          <a:noFill/>
        </p:spPr>
        <p:txBody>
          <a:bodyPr wrap="square" lIns="90000" tIns="0" bIns="46800" rtlCol="0">
            <a:spAutoFit/>
          </a:bodyPr>
          <a:lstStyle/>
          <a:p>
            <a:r>
              <a:rPr lang="en-AU" sz="2000" b="1" dirty="0">
                <a:solidFill>
                  <a:srgbClr val="002060"/>
                </a:solidFill>
              </a:rPr>
              <a:t>1A. Choose a TIME PERIOD.</a:t>
            </a:r>
            <a:r>
              <a:rPr lang="en-AU" sz="2000" dirty="0">
                <a:solidFill>
                  <a:srgbClr val="002060"/>
                </a:solidFill>
              </a:rPr>
              <a:t> Consider the following questions:</a:t>
            </a:r>
          </a:p>
        </p:txBody>
      </p:sp>
      <p:sp>
        <p:nvSpPr>
          <p:cNvPr id="8" name="TextBox 7">
            <a:extLst>
              <a:ext uri="{FF2B5EF4-FFF2-40B4-BE49-F238E27FC236}">
                <a16:creationId xmlns:a16="http://schemas.microsoft.com/office/drawing/2014/main" id="{D83F1C36-65DA-D54B-A778-FC339A14725C}"/>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graphicFrame>
        <p:nvGraphicFramePr>
          <p:cNvPr id="11" name="Diagram 10">
            <a:extLst>
              <a:ext uri="{FF2B5EF4-FFF2-40B4-BE49-F238E27FC236}">
                <a16:creationId xmlns:a16="http://schemas.microsoft.com/office/drawing/2014/main" id="{1F411C34-124F-BE4E-BCB0-47C224CBB989}"/>
              </a:ext>
            </a:extLst>
          </p:cNvPr>
          <p:cNvGraphicFramePr/>
          <p:nvPr>
            <p:extLst>
              <p:ext uri="{D42A27DB-BD31-4B8C-83A1-F6EECF244321}">
                <p14:modId xmlns:p14="http://schemas.microsoft.com/office/powerpoint/2010/main" val="942279054"/>
              </p:ext>
            </p:extLst>
          </p:nvPr>
        </p:nvGraphicFramePr>
        <p:xfrm>
          <a:off x="9144000" y="900000"/>
          <a:ext cx="2614411" cy="105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307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1000"/>
                                        <p:tgtEl>
                                          <p:spTgt spid="6">
                                            <p:txEl>
                                              <p:pRg st="6" end="6"/>
                                            </p:txEl>
                                          </p:spTgt>
                                        </p:tgtEl>
                                      </p:cBhvr>
                                    </p:animEffect>
                                    <p:anim calcmode="lin" valueType="num">
                                      <p:cBhvr>
                                        <p:cTn id="2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Effect transition="in" filter="fade">
                                      <p:cBhvr>
                                        <p:cTn id="29" dur="1000"/>
                                        <p:tgtEl>
                                          <p:spTgt spid="6">
                                            <p:txEl>
                                              <p:pRg st="9" end="9"/>
                                            </p:txEl>
                                          </p:spTgt>
                                        </p:tgtEl>
                                      </p:cBhvr>
                                    </p:animEffect>
                                    <p:anim calcmode="lin" valueType="num">
                                      <p:cBhvr>
                                        <p:cTn id="3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1000"/>
                                        <p:tgtEl>
                                          <p:spTgt spid="6">
                                            <p:txEl>
                                              <p:pRg st="1" end="1"/>
                                            </p:txEl>
                                          </p:spTgt>
                                        </p:tgtEl>
                                      </p:cBhvr>
                                    </p:animEffect>
                                    <p:anim calcmode="lin" valueType="num">
                                      <p:cBhvr>
                                        <p:cTn id="3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1000"/>
                                        <p:tgtEl>
                                          <p:spTgt spid="6">
                                            <p:txEl>
                                              <p:pRg st="7" end="7"/>
                                            </p:txEl>
                                          </p:spTgt>
                                        </p:tgtEl>
                                      </p:cBhvr>
                                    </p:animEffect>
                                    <p:anim calcmode="lin" valueType="num">
                                      <p:cBhvr>
                                        <p:cTn id="5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1000"/>
                                        <p:tgtEl>
                                          <p:spTgt spid="6">
                                            <p:txEl>
                                              <p:pRg st="10" end="10"/>
                                            </p:txEl>
                                          </p:spTgt>
                                        </p:tgtEl>
                                      </p:cBhvr>
                                    </p:animEffect>
                                    <p:anim calcmode="lin" valueType="num">
                                      <p:cBhvr>
                                        <p:cTn id="5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1000"/>
                                        <p:tgtEl>
                                          <p:spTgt spid="6">
                                            <p:txEl>
                                              <p:pRg st="11" end="11"/>
                                            </p:txEl>
                                          </p:spTgt>
                                        </p:tgtEl>
                                      </p:cBhvr>
                                    </p:animEffect>
                                    <p:anim calcmode="lin" valueType="num">
                                      <p:cBhvr>
                                        <p:cTn id="6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0964824" cy="955646"/>
          </a:xfrm>
        </p:spPr>
        <p:txBody>
          <a:bodyPr lIns="0" tIns="0" rIns="90000" anchor="t" anchorCtr="0">
            <a:normAutofit/>
          </a:bodyPr>
          <a:lstStyle/>
          <a:p>
            <a:r>
              <a:rPr lang="en-AU" sz="3600" b="1" dirty="0"/>
              <a:t>How to use Visual Schedules </a:t>
            </a:r>
            <a:r>
              <a:rPr lang="en-AU" sz="2000" b="1" i="1" dirty="0"/>
              <a:t>continued</a:t>
            </a:r>
            <a:endParaRPr lang="en-AU" sz="2000" b="1" dirty="0"/>
          </a:p>
        </p:txBody>
      </p:sp>
      <p:sp>
        <p:nvSpPr>
          <p:cNvPr id="6" name="Content Placeholder 2">
            <a:extLst/>
          </p:cNvPr>
          <p:cNvSpPr txBox="1">
            <a:spLocks/>
          </p:cNvSpPr>
          <p:nvPr/>
        </p:nvSpPr>
        <p:spPr>
          <a:xfrm>
            <a:off x="534855" y="2073769"/>
            <a:ext cx="7078624" cy="3760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sz="1800" dirty="0">
              <a:solidFill>
                <a:schemeClr val="accent1">
                  <a:lumMod val="75000"/>
                </a:schemeClr>
              </a:solidFill>
            </a:endParaRPr>
          </a:p>
        </p:txBody>
      </p:sp>
      <p:sp>
        <p:nvSpPr>
          <p:cNvPr id="3" name="TextBox 2"/>
          <p:cNvSpPr txBox="1"/>
          <p:nvPr/>
        </p:nvSpPr>
        <p:spPr>
          <a:xfrm>
            <a:off x="270000" y="1079431"/>
            <a:ext cx="8559822" cy="353943"/>
          </a:xfrm>
          <a:prstGeom prst="rect">
            <a:avLst/>
          </a:prstGeom>
          <a:noFill/>
        </p:spPr>
        <p:txBody>
          <a:bodyPr wrap="square" lIns="90000" tIns="0" rtlCol="0">
            <a:spAutoFit/>
          </a:bodyPr>
          <a:lstStyle/>
          <a:p>
            <a:r>
              <a:rPr lang="en-AU" sz="2000" b="1" dirty="0"/>
              <a:t>1B: Decide on FORMAT &amp; LOCATION. </a:t>
            </a:r>
            <a:r>
              <a:rPr lang="en-AU" sz="2000" dirty="0"/>
              <a:t>Consider the following questions:</a:t>
            </a:r>
            <a:endParaRPr lang="en-AU" sz="2000" b="1" dirty="0"/>
          </a:p>
        </p:txBody>
      </p:sp>
      <p:sp>
        <p:nvSpPr>
          <p:cNvPr id="5" name="TextBox 4"/>
          <p:cNvSpPr txBox="1"/>
          <p:nvPr/>
        </p:nvSpPr>
        <p:spPr>
          <a:xfrm>
            <a:off x="900000" y="1548000"/>
            <a:ext cx="9217843" cy="4524315"/>
          </a:xfrm>
          <a:prstGeom prst="rect">
            <a:avLst/>
          </a:prstGeom>
          <a:noFill/>
        </p:spPr>
        <p:txBody>
          <a:bodyPr wrap="square" rtlCol="0">
            <a:spAutoFit/>
          </a:bodyPr>
          <a:lstStyle/>
          <a:p>
            <a:r>
              <a:rPr lang="en-AU" sz="1600" dirty="0">
                <a:solidFill>
                  <a:srgbClr val="1D1752"/>
                </a:solidFill>
              </a:rPr>
              <a:t>When and where in the class routine will the schedule be used?</a:t>
            </a:r>
          </a:p>
          <a:p>
            <a:pPr marL="285750" indent="-285750">
              <a:buFont typeface="Arial" panose="020B0604020202020204" pitchFamily="34" charset="0"/>
              <a:buChar char="•"/>
            </a:pPr>
            <a:r>
              <a:rPr lang="en-AU" sz="1600" b="1" i="1" dirty="0">
                <a:solidFill>
                  <a:schemeClr val="accent2"/>
                </a:solidFill>
              </a:rPr>
              <a:t>e.g. Beginning of an activity, entry into classroom or start of day</a:t>
            </a:r>
          </a:p>
          <a:p>
            <a:r>
              <a:rPr lang="en-AU" sz="1600" dirty="0">
                <a:solidFill>
                  <a:srgbClr val="1D1752"/>
                </a:solidFill>
              </a:rPr>
              <a:t> </a:t>
            </a:r>
          </a:p>
          <a:p>
            <a:r>
              <a:rPr lang="en-AU" sz="1600" dirty="0">
                <a:solidFill>
                  <a:srgbClr val="1D1752"/>
                </a:solidFill>
              </a:rPr>
              <a:t>Where will you locate the schedule in your classroom? </a:t>
            </a:r>
          </a:p>
          <a:p>
            <a:pPr marL="285750" indent="-285750">
              <a:buFont typeface="Arial" panose="020B0604020202020204" pitchFamily="34" charset="0"/>
              <a:buChar char="•"/>
            </a:pPr>
            <a:r>
              <a:rPr lang="en-AU" sz="1600" b="1" i="1" dirty="0">
                <a:solidFill>
                  <a:schemeClr val="accent2"/>
                </a:solidFill>
              </a:rPr>
              <a:t>Be consistent throughout classroom routine</a:t>
            </a:r>
          </a:p>
          <a:p>
            <a:pPr marL="285750" indent="-285750">
              <a:buFont typeface="Arial" panose="020B0604020202020204" pitchFamily="34" charset="0"/>
              <a:buChar char="•"/>
            </a:pPr>
            <a:r>
              <a:rPr lang="en-AU" sz="1600" b="1" i="1" dirty="0">
                <a:solidFill>
                  <a:schemeClr val="accent2"/>
                </a:solidFill>
              </a:rPr>
              <a:t>Place where students can physically access</a:t>
            </a:r>
          </a:p>
          <a:p>
            <a:pPr marL="285750" indent="-285750">
              <a:buFont typeface="Arial" panose="020B0604020202020204" pitchFamily="34" charset="0"/>
              <a:buChar char="•"/>
            </a:pPr>
            <a:r>
              <a:rPr lang="en-AU" sz="1600" b="1" i="1" dirty="0">
                <a:solidFill>
                  <a:schemeClr val="accent2"/>
                </a:solidFill>
              </a:rPr>
              <a:t>Aim to facilitate smooth transition between activities</a:t>
            </a:r>
          </a:p>
          <a:p>
            <a:pPr marL="360363"/>
            <a:endParaRPr lang="en-AU" sz="1600" i="1" dirty="0">
              <a:solidFill>
                <a:srgbClr val="72BF44"/>
              </a:solidFill>
            </a:endParaRPr>
          </a:p>
          <a:p>
            <a:r>
              <a:rPr lang="en-AU" sz="1600" dirty="0">
                <a:solidFill>
                  <a:srgbClr val="1D1752"/>
                </a:solidFill>
              </a:rPr>
              <a:t>Will the schedule be stationary or mobile?</a:t>
            </a:r>
          </a:p>
          <a:p>
            <a:pPr marL="285750" indent="-285750">
              <a:buFont typeface="Arial" panose="020B0604020202020204" pitchFamily="34" charset="0"/>
              <a:buChar char="•"/>
            </a:pPr>
            <a:r>
              <a:rPr lang="en-AU" sz="1600" b="1" i="1" dirty="0">
                <a:solidFill>
                  <a:schemeClr val="accent2"/>
                </a:solidFill>
              </a:rPr>
              <a:t>In a fixed location for viewing by whole class or individual student</a:t>
            </a:r>
          </a:p>
          <a:p>
            <a:pPr marL="285750" indent="-285750">
              <a:buFont typeface="Arial" panose="020B0604020202020204" pitchFamily="34" charset="0"/>
              <a:buChar char="•"/>
            </a:pPr>
            <a:r>
              <a:rPr lang="en-AU" sz="1600" b="1" i="1" dirty="0">
                <a:solidFill>
                  <a:schemeClr val="accent2"/>
                </a:solidFill>
              </a:rPr>
              <a:t>Easily transported by students</a:t>
            </a:r>
          </a:p>
          <a:p>
            <a:endParaRPr lang="en-AU" sz="1600" dirty="0">
              <a:solidFill>
                <a:srgbClr val="1D1752"/>
              </a:solidFill>
            </a:endParaRPr>
          </a:p>
          <a:p>
            <a:r>
              <a:rPr lang="en-AU" sz="1600" dirty="0">
                <a:solidFill>
                  <a:srgbClr val="1D1752"/>
                </a:solidFill>
              </a:rPr>
              <a:t>Where will you store any resources for your schedule?</a:t>
            </a:r>
          </a:p>
          <a:p>
            <a:pPr marL="285750" indent="-285750">
              <a:buFont typeface="Arial" panose="020B0604020202020204" pitchFamily="34" charset="0"/>
              <a:buChar char="•"/>
            </a:pPr>
            <a:r>
              <a:rPr lang="en-AU" sz="1600" b="1" i="1" dirty="0">
                <a:solidFill>
                  <a:schemeClr val="accent2"/>
                </a:solidFill>
              </a:rPr>
              <a:t>On your whiteboard, in a nearby container, on the schedule, in a zip lock bag, other?</a:t>
            </a:r>
          </a:p>
          <a:p>
            <a:pPr marL="360363"/>
            <a:endParaRPr lang="en-AU" sz="1600" i="1" dirty="0">
              <a:solidFill>
                <a:srgbClr val="1D1752"/>
              </a:solidFill>
            </a:endParaRPr>
          </a:p>
          <a:p>
            <a:r>
              <a:rPr lang="en-AU" sz="1600" dirty="0">
                <a:solidFill>
                  <a:srgbClr val="1D1752"/>
                </a:solidFill>
              </a:rPr>
              <a:t>What will the schedule be made of?</a:t>
            </a:r>
          </a:p>
          <a:p>
            <a:pPr marL="285750" indent="-285750">
              <a:buFont typeface="Arial" panose="020B0604020202020204" pitchFamily="34" charset="0"/>
              <a:buChar char="•"/>
              <a:tabLst>
                <a:tab pos="360363" algn="l"/>
              </a:tabLst>
            </a:pPr>
            <a:r>
              <a:rPr lang="en-AU" sz="1600" b="1" i="1" dirty="0">
                <a:solidFill>
                  <a:schemeClr val="accent2"/>
                </a:solidFill>
              </a:rPr>
              <a:t>Paper, laminated paper, Post-it note, whiteboard marker, pencil, pen, iPad, computer</a:t>
            </a:r>
          </a:p>
          <a:p>
            <a:endParaRPr lang="en-AU" sz="1600" i="1" dirty="0">
              <a:solidFill>
                <a:srgbClr val="72BF44"/>
              </a:solidFill>
            </a:endParaRPr>
          </a:p>
        </p:txBody>
      </p:sp>
      <p:graphicFrame>
        <p:nvGraphicFramePr>
          <p:cNvPr id="19" name="Diagram 18"/>
          <p:cNvGraphicFramePr/>
          <p:nvPr>
            <p:extLst>
              <p:ext uri="{D42A27DB-BD31-4B8C-83A1-F6EECF244321}">
                <p14:modId xmlns:p14="http://schemas.microsoft.com/office/powerpoint/2010/main" val="3852599607"/>
              </p:ext>
            </p:extLst>
          </p:nvPr>
        </p:nvGraphicFramePr>
        <p:xfrm>
          <a:off x="9144000" y="900000"/>
          <a:ext cx="2614411" cy="105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2895" t="29038" r="27796" b="10521"/>
          <a:stretch/>
        </p:blipFill>
        <p:spPr>
          <a:xfrm>
            <a:off x="7908929" y="2251922"/>
            <a:ext cx="1420047" cy="1929531"/>
          </a:xfrm>
          <a:prstGeom prst="rect">
            <a:avLst/>
          </a:prstGeom>
        </p:spPr>
      </p:pic>
      <p:pic>
        <p:nvPicPr>
          <p:cNvPr id="9" name="Picture 8">
            <a:extLst>
              <a:ext uri="{FF2B5EF4-FFF2-40B4-BE49-F238E27FC236}">
                <a16:creationId xmlns:a16="http://schemas.microsoft.com/office/drawing/2014/main" id="{0EF85481-5845-4C1E-A6B2-C816AB6227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24426" y="3722914"/>
            <a:ext cx="2484058" cy="2484058"/>
          </a:xfrm>
          <a:prstGeom prst="rect">
            <a:avLst/>
          </a:prstGeom>
        </p:spPr>
      </p:pic>
      <p:sp>
        <p:nvSpPr>
          <p:cNvPr id="10" name="TextBox 9">
            <a:extLst>
              <a:ext uri="{FF2B5EF4-FFF2-40B4-BE49-F238E27FC236}">
                <a16:creationId xmlns:a16="http://schemas.microsoft.com/office/drawing/2014/main" id="{CFC94759-818B-AE42-B70B-64C894F31BD8}"/>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81447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1000"/>
                                        <p:tgtEl>
                                          <p:spTgt spid="5">
                                            <p:txEl>
                                              <p:pRg st="8" end="8"/>
                                            </p:txEl>
                                          </p:spTgt>
                                        </p:tgtEl>
                                      </p:cBhvr>
                                    </p:animEffect>
                                    <p:anim calcmode="lin" valueType="num">
                                      <p:cBhvr>
                                        <p:cTn id="3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12" end="12"/>
                                            </p:txEl>
                                          </p:spTgt>
                                        </p:tgtEl>
                                        <p:attrNameLst>
                                          <p:attrName>style.visibility</p:attrName>
                                        </p:attrNameLst>
                                      </p:cBhvr>
                                      <p:to>
                                        <p:strVal val="visible"/>
                                      </p:to>
                                    </p:set>
                                    <p:animEffect transition="in" filter="fade">
                                      <p:cBhvr>
                                        <p:cTn id="34" dur="1000"/>
                                        <p:tgtEl>
                                          <p:spTgt spid="5">
                                            <p:txEl>
                                              <p:pRg st="12" end="12"/>
                                            </p:txEl>
                                          </p:spTgt>
                                        </p:tgtEl>
                                      </p:cBhvr>
                                    </p:animEffect>
                                    <p:anim calcmode="lin" valueType="num">
                                      <p:cBhvr>
                                        <p:cTn id="35"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animEffect transition="in" filter="fade">
                                      <p:cBhvr>
                                        <p:cTn id="39" dur="1000"/>
                                        <p:tgtEl>
                                          <p:spTgt spid="5">
                                            <p:txEl>
                                              <p:pRg st="15" end="15"/>
                                            </p:txEl>
                                          </p:spTgt>
                                        </p:tgtEl>
                                      </p:cBhvr>
                                    </p:animEffect>
                                    <p:anim calcmode="lin" valueType="num">
                                      <p:cBhvr>
                                        <p:cTn id="40"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fade">
                                      <p:cBhvr>
                                        <p:cTn id="46" dur="1000"/>
                                        <p:tgtEl>
                                          <p:spTgt spid="5">
                                            <p:txEl>
                                              <p:pRg st="1" end="1"/>
                                            </p:txEl>
                                          </p:spTgt>
                                        </p:tgtEl>
                                      </p:cBhvr>
                                    </p:animEffect>
                                    <p:anim calcmode="lin" valueType="num">
                                      <p:cBhvr>
                                        <p:cTn id="4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fade">
                                      <p:cBhvr>
                                        <p:cTn id="58" dur="1000"/>
                                        <p:tgtEl>
                                          <p:spTgt spid="5">
                                            <p:txEl>
                                              <p:pRg st="5" end="5"/>
                                            </p:txEl>
                                          </p:spTgt>
                                        </p:tgtEl>
                                      </p:cBhvr>
                                    </p:animEffect>
                                    <p:anim calcmode="lin" valueType="num">
                                      <p:cBhvr>
                                        <p:cTn id="5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fade">
                                      <p:cBhvr>
                                        <p:cTn id="63" dur="1000"/>
                                        <p:tgtEl>
                                          <p:spTgt spid="5">
                                            <p:txEl>
                                              <p:pRg st="6" end="6"/>
                                            </p:txEl>
                                          </p:spTgt>
                                        </p:tgtEl>
                                      </p:cBhvr>
                                    </p:animEffect>
                                    <p:anim calcmode="lin" valueType="num">
                                      <p:cBhvr>
                                        <p:cTn id="6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
                                            <p:txEl>
                                              <p:pRg st="10" end="10"/>
                                            </p:txEl>
                                          </p:spTgt>
                                        </p:tgtEl>
                                        <p:attrNameLst>
                                          <p:attrName>style.visibility</p:attrName>
                                        </p:attrNameLst>
                                      </p:cBhvr>
                                      <p:to>
                                        <p:strVal val="visible"/>
                                      </p:to>
                                    </p:set>
                                    <p:animEffect transition="in" filter="fade">
                                      <p:cBhvr>
                                        <p:cTn id="75" dur="1000"/>
                                        <p:tgtEl>
                                          <p:spTgt spid="5">
                                            <p:txEl>
                                              <p:pRg st="10" end="10"/>
                                            </p:txEl>
                                          </p:spTgt>
                                        </p:tgtEl>
                                      </p:cBhvr>
                                    </p:animEffect>
                                    <p:anim calcmode="lin" valueType="num">
                                      <p:cBhvr>
                                        <p:cTn id="7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5">
                                            <p:txEl>
                                              <p:pRg st="13" end="13"/>
                                            </p:txEl>
                                          </p:spTgt>
                                        </p:tgtEl>
                                        <p:attrNameLst>
                                          <p:attrName>style.visibility</p:attrName>
                                        </p:attrNameLst>
                                      </p:cBhvr>
                                      <p:to>
                                        <p:strVal val="visible"/>
                                      </p:to>
                                    </p:set>
                                    <p:animEffect transition="in" filter="fade">
                                      <p:cBhvr>
                                        <p:cTn id="82" dur="1000"/>
                                        <p:tgtEl>
                                          <p:spTgt spid="5">
                                            <p:txEl>
                                              <p:pRg st="13" end="13"/>
                                            </p:txEl>
                                          </p:spTgt>
                                        </p:tgtEl>
                                      </p:cBhvr>
                                    </p:animEffect>
                                    <p:anim calcmode="lin" valueType="num">
                                      <p:cBhvr>
                                        <p:cTn id="83"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
                                            <p:txEl>
                                              <p:pRg st="16" end="16"/>
                                            </p:txEl>
                                          </p:spTgt>
                                        </p:tgtEl>
                                        <p:attrNameLst>
                                          <p:attrName>style.visibility</p:attrName>
                                        </p:attrNameLst>
                                      </p:cBhvr>
                                      <p:to>
                                        <p:strVal val="visible"/>
                                      </p:to>
                                    </p:set>
                                    <p:animEffect transition="in" filter="fade">
                                      <p:cBhvr>
                                        <p:cTn id="89" dur="1000"/>
                                        <p:tgtEl>
                                          <p:spTgt spid="5">
                                            <p:txEl>
                                              <p:pRg st="16" end="16"/>
                                            </p:txEl>
                                          </p:spTgt>
                                        </p:tgtEl>
                                      </p:cBhvr>
                                    </p:animEffect>
                                    <p:anim calcmode="lin" valueType="num">
                                      <p:cBhvr>
                                        <p:cTn id="90"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91"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0964824" cy="545379"/>
          </a:xfrm>
        </p:spPr>
        <p:txBody>
          <a:bodyPr lIns="0" tIns="0" rIns="90000" bIns="46800" anchor="t" anchorCtr="0">
            <a:normAutofit/>
          </a:bodyPr>
          <a:lstStyle/>
          <a:p>
            <a:r>
              <a:rPr lang="en-AU" sz="3600" b="1" dirty="0"/>
              <a:t>How to use Visual Schedules </a:t>
            </a:r>
            <a:r>
              <a:rPr lang="en-AU" sz="2000" b="1" i="1" dirty="0"/>
              <a:t>continued</a:t>
            </a:r>
            <a:endParaRPr lang="en-AU" sz="2000" b="1" dirty="0"/>
          </a:p>
        </p:txBody>
      </p:sp>
      <p:sp>
        <p:nvSpPr>
          <p:cNvPr id="6" name="Content Placeholder 2">
            <a:extLst/>
          </p:cNvPr>
          <p:cNvSpPr txBox="1">
            <a:spLocks/>
          </p:cNvSpPr>
          <p:nvPr/>
        </p:nvSpPr>
        <p:spPr>
          <a:xfrm>
            <a:off x="534855" y="2073769"/>
            <a:ext cx="7078624" cy="3760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sz="1800" dirty="0">
              <a:solidFill>
                <a:schemeClr val="accent1">
                  <a:lumMod val="75000"/>
                </a:schemeClr>
              </a:solidFill>
            </a:endParaRPr>
          </a:p>
        </p:txBody>
      </p:sp>
      <p:sp>
        <p:nvSpPr>
          <p:cNvPr id="3" name="TextBox 2"/>
          <p:cNvSpPr txBox="1"/>
          <p:nvPr/>
        </p:nvSpPr>
        <p:spPr>
          <a:xfrm>
            <a:off x="269999" y="1080000"/>
            <a:ext cx="7932517" cy="353943"/>
          </a:xfrm>
          <a:prstGeom prst="rect">
            <a:avLst/>
          </a:prstGeom>
          <a:noFill/>
        </p:spPr>
        <p:txBody>
          <a:bodyPr wrap="square" lIns="90000" tIns="0" rtlCol="0">
            <a:spAutoFit/>
          </a:bodyPr>
          <a:lstStyle/>
          <a:p>
            <a:r>
              <a:rPr lang="en-AU" sz="2000" b="1" dirty="0"/>
              <a:t>1C: Determine USE and ABILITY. </a:t>
            </a:r>
            <a:r>
              <a:rPr lang="en-AU" sz="2000" dirty="0"/>
              <a:t>Consider the following questions:</a:t>
            </a:r>
            <a:endParaRPr lang="en-AU" sz="2000" b="1" dirty="0"/>
          </a:p>
        </p:txBody>
      </p:sp>
      <p:sp>
        <p:nvSpPr>
          <p:cNvPr id="4" name="TextBox 3"/>
          <p:cNvSpPr txBox="1"/>
          <p:nvPr/>
        </p:nvSpPr>
        <p:spPr>
          <a:xfrm>
            <a:off x="900000" y="1548000"/>
            <a:ext cx="8392043" cy="3785652"/>
          </a:xfrm>
          <a:prstGeom prst="rect">
            <a:avLst/>
          </a:prstGeom>
          <a:noFill/>
        </p:spPr>
        <p:txBody>
          <a:bodyPr wrap="square" lIns="90000" rtlCol="0">
            <a:spAutoFit/>
          </a:bodyPr>
          <a:lstStyle/>
          <a:p>
            <a:r>
              <a:rPr lang="en-AU" sz="1600" dirty="0">
                <a:solidFill>
                  <a:srgbClr val="1D1752"/>
                </a:solidFill>
              </a:rPr>
              <a:t>How will students </a:t>
            </a:r>
            <a:r>
              <a:rPr lang="en-AU" sz="1600" i="1" dirty="0">
                <a:solidFill>
                  <a:srgbClr val="1D1752"/>
                </a:solidFill>
              </a:rPr>
              <a:t>look</a:t>
            </a:r>
            <a:r>
              <a:rPr lang="en-AU" sz="1600" dirty="0">
                <a:solidFill>
                  <a:srgbClr val="1D1752"/>
                </a:solidFill>
              </a:rPr>
              <a:t> at the schedule?</a:t>
            </a:r>
          </a:p>
          <a:p>
            <a:pPr marL="285750" indent="-285750">
              <a:buFont typeface="Arial" panose="020B0604020202020204" pitchFamily="34" charset="0"/>
              <a:buChar char="•"/>
            </a:pPr>
            <a:r>
              <a:rPr lang="en-AU" sz="1600" b="1" i="1" dirty="0">
                <a:solidFill>
                  <a:schemeClr val="accent2"/>
                </a:solidFill>
              </a:rPr>
              <a:t>e.g. Fixed – front of room or on desk; Mobile – paper, small whiteboard or iPad</a:t>
            </a:r>
          </a:p>
          <a:p>
            <a:endParaRPr lang="en-AU" sz="1600" dirty="0">
              <a:solidFill>
                <a:srgbClr val="1D1752"/>
              </a:solidFill>
            </a:endParaRPr>
          </a:p>
          <a:p>
            <a:r>
              <a:rPr lang="en-AU" sz="1600" dirty="0">
                <a:solidFill>
                  <a:srgbClr val="1D1752"/>
                </a:solidFill>
              </a:rPr>
              <a:t>Who will make changes to the schedule – teacher or student?</a:t>
            </a:r>
          </a:p>
          <a:p>
            <a:pPr marL="285750" indent="-285750">
              <a:buFont typeface="Arial" panose="020B0604020202020204" pitchFamily="34" charset="0"/>
              <a:buChar char="•"/>
            </a:pPr>
            <a:r>
              <a:rPr lang="en-AU" sz="1600" b="1" i="1" dirty="0">
                <a:solidFill>
                  <a:schemeClr val="accent2"/>
                </a:solidFill>
              </a:rPr>
              <a:t>Whole Class – teacher, Individualised – student</a:t>
            </a:r>
          </a:p>
          <a:p>
            <a:endParaRPr lang="en-AU" sz="1600" dirty="0">
              <a:solidFill>
                <a:srgbClr val="1D1752"/>
              </a:solidFill>
            </a:endParaRPr>
          </a:p>
          <a:p>
            <a:r>
              <a:rPr lang="en-AU" sz="1600" dirty="0">
                <a:solidFill>
                  <a:srgbClr val="1D1752"/>
                </a:solidFill>
              </a:rPr>
              <a:t>How will students or you (the teacher) </a:t>
            </a:r>
            <a:r>
              <a:rPr lang="en-AU" sz="1600" i="1" dirty="0">
                <a:solidFill>
                  <a:srgbClr val="1D1752"/>
                </a:solidFill>
              </a:rPr>
              <a:t>manipulate</a:t>
            </a:r>
            <a:r>
              <a:rPr lang="en-AU" sz="1600" dirty="0">
                <a:solidFill>
                  <a:srgbClr val="1D1752"/>
                </a:solidFill>
              </a:rPr>
              <a:t> the schedule?</a:t>
            </a:r>
          </a:p>
          <a:p>
            <a:pPr marL="285750" indent="-285750">
              <a:buFont typeface="Arial" panose="020B0604020202020204" pitchFamily="34" charset="0"/>
              <a:buChar char="•"/>
            </a:pPr>
            <a:r>
              <a:rPr lang="en-AU" sz="1600" b="1" i="1" dirty="0">
                <a:solidFill>
                  <a:schemeClr val="accent2"/>
                </a:solidFill>
              </a:rPr>
              <a:t>Velcro, Blu Tack, magnets, whiteboard marker, chalk, pen, pencil, other</a:t>
            </a:r>
            <a:endParaRPr lang="en-AU" sz="1600" b="1" dirty="0">
              <a:solidFill>
                <a:schemeClr val="accent2"/>
              </a:solidFill>
            </a:endParaRPr>
          </a:p>
          <a:p>
            <a:endParaRPr lang="en-AU" sz="1600" dirty="0">
              <a:solidFill>
                <a:srgbClr val="1D1752"/>
              </a:solidFill>
            </a:endParaRPr>
          </a:p>
          <a:p>
            <a:r>
              <a:rPr lang="en-AU" sz="1600" dirty="0">
                <a:solidFill>
                  <a:srgbClr val="1D1752"/>
                </a:solidFill>
              </a:rPr>
              <a:t>What is the range of visual literacy skills of your students?</a:t>
            </a:r>
          </a:p>
          <a:p>
            <a:pPr marL="285750" indent="-285750">
              <a:buFont typeface="Arial" panose="020B0604020202020204" pitchFamily="34" charset="0"/>
              <a:buChar char="•"/>
            </a:pPr>
            <a:r>
              <a:rPr lang="en-AU" sz="1600" b="1" i="1" dirty="0">
                <a:solidFill>
                  <a:schemeClr val="accent2"/>
                </a:solidFill>
              </a:rPr>
              <a:t>Do they understand or interpret photographs, images, pictures, symbols, numbers or the written word?</a:t>
            </a:r>
          </a:p>
          <a:p>
            <a:endParaRPr lang="en-AU" sz="1600" dirty="0">
              <a:solidFill>
                <a:srgbClr val="1D1752"/>
              </a:solidFill>
            </a:endParaRPr>
          </a:p>
          <a:p>
            <a:r>
              <a:rPr lang="en-AU" sz="1600" dirty="0">
                <a:solidFill>
                  <a:srgbClr val="1D1752"/>
                </a:solidFill>
              </a:rPr>
              <a:t>How can special interests be incorporated into the schedule to draw each students’ attention to the timetable?</a:t>
            </a:r>
          </a:p>
        </p:txBody>
      </p:sp>
      <p:graphicFrame>
        <p:nvGraphicFramePr>
          <p:cNvPr id="13" name="Diagram 12"/>
          <p:cNvGraphicFramePr/>
          <p:nvPr>
            <p:extLst>
              <p:ext uri="{D42A27DB-BD31-4B8C-83A1-F6EECF244321}">
                <p14:modId xmlns:p14="http://schemas.microsoft.com/office/powerpoint/2010/main" val="1495244238"/>
              </p:ext>
            </p:extLst>
          </p:nvPr>
        </p:nvGraphicFramePr>
        <p:xfrm>
          <a:off x="9144000" y="900000"/>
          <a:ext cx="2614411" cy="105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7CD35D50-D699-483C-96CC-07A1D68200B0}"/>
              </a:ext>
            </a:extLst>
          </p:cNvPr>
          <p:cNvGrpSpPr/>
          <p:nvPr/>
        </p:nvGrpSpPr>
        <p:grpSpPr>
          <a:xfrm>
            <a:off x="8509519" y="2297434"/>
            <a:ext cx="3550604" cy="4178012"/>
            <a:chOff x="8286537" y="1392417"/>
            <a:chExt cx="3500266" cy="4313322"/>
          </a:xfrm>
        </p:grpSpPr>
        <p:pic>
          <p:nvPicPr>
            <p:cNvPr id="9" name="Picture 8">
              <a:extLst>
                <a:ext uri="{FF2B5EF4-FFF2-40B4-BE49-F238E27FC236}">
                  <a16:creationId xmlns:a16="http://schemas.microsoft.com/office/drawing/2014/main" id="{4F39BCAD-E446-4896-B660-5D163D6DE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34163">
              <a:off x="8286537" y="2322459"/>
              <a:ext cx="3383280" cy="3383280"/>
            </a:xfrm>
            <a:prstGeom prst="rect">
              <a:avLst/>
            </a:prstGeom>
          </p:spPr>
        </p:pic>
        <p:sp>
          <p:nvSpPr>
            <p:cNvPr id="10" name="Speech Bubble: Oval 9">
              <a:extLst>
                <a:ext uri="{FF2B5EF4-FFF2-40B4-BE49-F238E27FC236}">
                  <a16:creationId xmlns:a16="http://schemas.microsoft.com/office/drawing/2014/main" id="{A890986B-DF05-4463-9A29-D7627CCCE03A}"/>
                </a:ext>
              </a:extLst>
            </p:cNvPr>
            <p:cNvSpPr/>
            <p:nvPr/>
          </p:nvSpPr>
          <p:spPr>
            <a:xfrm>
              <a:off x="8983785" y="1392417"/>
              <a:ext cx="2803018" cy="1235475"/>
            </a:xfrm>
            <a:prstGeom prst="wedgeEllipseCallout">
              <a:avLst>
                <a:gd name="adj1" fmla="val -21741"/>
                <a:gd name="adj2" fmla="val 74414"/>
              </a:avLst>
            </a:prstGeom>
            <a:solidFill>
              <a:srgbClr val="00B0F0"/>
            </a:solidFill>
            <a:ln>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9136037" y="1606267"/>
              <a:ext cx="2493506" cy="909938"/>
            </a:xfrm>
            <a:prstGeom prst="rect">
              <a:avLst/>
            </a:prstGeom>
            <a:noFill/>
          </p:spPr>
          <p:txBody>
            <a:bodyPr wrap="square" rtlCol="0">
              <a:spAutoFit/>
            </a:bodyPr>
            <a:lstStyle/>
            <a:p>
              <a:pPr algn="ctr"/>
              <a:r>
                <a:rPr lang="en-AU" sz="1400" dirty="0">
                  <a:solidFill>
                    <a:schemeClr val="bg1"/>
                  </a:solidFill>
                </a:rPr>
                <a:t>“Put me in the same place, </a:t>
              </a:r>
            </a:p>
            <a:p>
              <a:pPr algn="ctr"/>
              <a:r>
                <a:rPr lang="en-AU" sz="1400" dirty="0">
                  <a:solidFill>
                    <a:schemeClr val="bg1"/>
                  </a:solidFill>
                </a:rPr>
                <a:t>all the time where I’m easy to see and the centre of attention!”</a:t>
              </a:r>
            </a:p>
          </p:txBody>
        </p:sp>
      </p:grpSp>
      <p:sp>
        <p:nvSpPr>
          <p:cNvPr id="12" name="TextBox 11">
            <a:extLst>
              <a:ext uri="{FF2B5EF4-FFF2-40B4-BE49-F238E27FC236}">
                <a16:creationId xmlns:a16="http://schemas.microsoft.com/office/drawing/2014/main" id="{DC87C630-7630-C94F-8890-4D2582ED7A56}"/>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981315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1000"/>
                                        <p:tgtEl>
                                          <p:spTgt spid="4">
                                            <p:txEl>
                                              <p:pRg st="9" end="9"/>
                                            </p:txEl>
                                          </p:spTgt>
                                        </p:tgtEl>
                                      </p:cBhvr>
                                    </p:animEffect>
                                    <p:anim calcmode="lin" valueType="num">
                                      <p:cBhvr>
                                        <p:cTn id="3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fade">
                                      <p:cBhvr>
                                        <p:cTn id="34" dur="1000"/>
                                        <p:tgtEl>
                                          <p:spTgt spid="4">
                                            <p:txEl>
                                              <p:pRg st="12" end="12"/>
                                            </p:txEl>
                                          </p:spTgt>
                                        </p:tgtEl>
                                      </p:cBhvr>
                                    </p:animEffect>
                                    <p:anim calcmode="lin" valueType="num">
                                      <p:cBhvr>
                                        <p:cTn id="3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1000"/>
                                        <p:tgtEl>
                                          <p:spTgt spid="4">
                                            <p:txEl>
                                              <p:pRg st="1" end="1"/>
                                            </p:txEl>
                                          </p:spTgt>
                                        </p:tgtEl>
                                      </p:cBhvr>
                                    </p:animEffect>
                                    <p:anim calcmode="lin" valueType="num">
                                      <p:cBhvr>
                                        <p:cTn id="4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1000"/>
                                        <p:tgtEl>
                                          <p:spTgt spid="4">
                                            <p:txEl>
                                              <p:pRg st="7" end="7"/>
                                            </p:txEl>
                                          </p:spTgt>
                                        </p:tgtEl>
                                      </p:cBhvr>
                                    </p:animEffect>
                                    <p:anim calcmode="lin" valueType="num">
                                      <p:cBhvr>
                                        <p:cTn id="5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fade">
                                      <p:cBhvr>
                                        <p:cTn id="62" dur="1000"/>
                                        <p:tgtEl>
                                          <p:spTgt spid="4">
                                            <p:txEl>
                                              <p:pRg st="10" end="10"/>
                                            </p:txEl>
                                          </p:spTgt>
                                        </p:tgtEl>
                                      </p:cBhvr>
                                    </p:animEffect>
                                    <p:anim calcmode="lin" valueType="num">
                                      <p:cBhvr>
                                        <p:cTn id="6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p:cNvPr>
          <p:cNvSpPr txBox="1">
            <a:spLocks/>
          </p:cNvSpPr>
          <p:nvPr/>
        </p:nvSpPr>
        <p:spPr>
          <a:xfrm>
            <a:off x="1770295" y="2736406"/>
            <a:ext cx="7846181" cy="921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400" b="1" dirty="0">
                <a:solidFill>
                  <a:schemeClr val="tx1">
                    <a:lumMod val="60000"/>
                    <a:lumOff val="40000"/>
                  </a:schemeClr>
                </a:solidFill>
              </a:rPr>
              <a:t>Step 2. Design the Schedule</a:t>
            </a:r>
          </a:p>
        </p:txBody>
      </p:sp>
    </p:spTree>
    <p:extLst>
      <p:ext uri="{BB962C8B-B14F-4D97-AF65-F5344CB8AC3E}">
        <p14:creationId xmlns:p14="http://schemas.microsoft.com/office/powerpoint/2010/main" val="19610087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0964824" cy="620756"/>
          </a:xfrm>
        </p:spPr>
        <p:txBody>
          <a:bodyPr lIns="0" tIns="0" rIns="90000" bIns="46800" anchor="t" anchorCtr="0">
            <a:normAutofit/>
          </a:bodyPr>
          <a:lstStyle/>
          <a:p>
            <a:r>
              <a:rPr lang="en-AU" sz="3600" b="1" dirty="0"/>
              <a:t>How to use Visual Schedules </a:t>
            </a:r>
            <a:r>
              <a:rPr lang="en-AU" sz="2000" b="1" i="1" dirty="0"/>
              <a:t>continued</a:t>
            </a:r>
            <a:endParaRPr lang="en-AU" sz="2000" b="1" dirty="0"/>
          </a:p>
        </p:txBody>
      </p:sp>
      <p:sp>
        <p:nvSpPr>
          <p:cNvPr id="6" name="Content Placeholder 2">
            <a:extLst/>
          </p:cNvPr>
          <p:cNvSpPr txBox="1">
            <a:spLocks/>
          </p:cNvSpPr>
          <p:nvPr/>
        </p:nvSpPr>
        <p:spPr>
          <a:xfrm>
            <a:off x="270000" y="990000"/>
            <a:ext cx="7078624" cy="572252"/>
          </a:xfrm>
          <a:prstGeom prst="rect">
            <a:avLst/>
          </a:prstGeom>
        </p:spPr>
        <p:txBody>
          <a:bodyPr vert="horz" lIns="90000" tIns="0" rIns="90000" bIns="468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b="1" dirty="0">
                <a:solidFill>
                  <a:schemeClr val="tx1">
                    <a:lumMod val="60000"/>
                    <a:lumOff val="40000"/>
                  </a:schemeClr>
                </a:solidFill>
              </a:rPr>
              <a:t>Step 2. Design the Schedule</a:t>
            </a:r>
          </a:p>
        </p:txBody>
      </p:sp>
      <p:sp>
        <p:nvSpPr>
          <p:cNvPr id="8" name="Content Placeholder 2">
            <a:extLst/>
          </p:cNvPr>
          <p:cNvSpPr txBox="1">
            <a:spLocks/>
          </p:cNvSpPr>
          <p:nvPr/>
        </p:nvSpPr>
        <p:spPr>
          <a:xfrm>
            <a:off x="360000" y="1440000"/>
            <a:ext cx="11442323" cy="900309"/>
          </a:xfrm>
          <a:prstGeom prst="rect">
            <a:avLst/>
          </a:prstGeom>
        </p:spPr>
        <p:txBody>
          <a:bodyPr vert="horz" lIns="0" tIns="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AU" sz="2000" dirty="0"/>
              <a:t>Using the information from Step 1, </a:t>
            </a:r>
            <a:r>
              <a:rPr lang="en-AU" sz="2000" b="1" dirty="0"/>
              <a:t>design and create </a:t>
            </a:r>
            <a:r>
              <a:rPr lang="en-AU" sz="2000" dirty="0"/>
              <a:t>a timetable to be used by all students in the classroom. Other tips include:</a:t>
            </a:r>
          </a:p>
        </p:txBody>
      </p:sp>
      <p:sp>
        <p:nvSpPr>
          <p:cNvPr id="4" name="Rectangle 3"/>
          <p:cNvSpPr/>
          <p:nvPr/>
        </p:nvSpPr>
        <p:spPr>
          <a:xfrm>
            <a:off x="2699579" y="2817580"/>
            <a:ext cx="2670665" cy="3056699"/>
          </a:xfrm>
          <a:prstGeom prst="rect">
            <a:avLst/>
          </a:prstGeom>
          <a:noFill/>
          <a:ln>
            <a:solidFill>
              <a:srgbClr val="72B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1295087" y="2806761"/>
            <a:ext cx="986719" cy="830997"/>
          </a:xfrm>
          <a:prstGeom prst="rect">
            <a:avLst/>
          </a:prstGeom>
          <a:noFill/>
        </p:spPr>
        <p:txBody>
          <a:bodyPr wrap="square" rtlCol="0">
            <a:spAutoFit/>
          </a:bodyPr>
          <a:lstStyle/>
          <a:p>
            <a:pPr algn="r"/>
            <a:r>
              <a:rPr lang="en-AU" sz="1600" dirty="0"/>
              <a:t>Top </a:t>
            </a:r>
          </a:p>
          <a:p>
            <a:pPr algn="r"/>
            <a:r>
              <a:rPr lang="en-AU" sz="1600" dirty="0"/>
              <a:t>to </a:t>
            </a:r>
          </a:p>
          <a:p>
            <a:pPr algn="r"/>
            <a:r>
              <a:rPr lang="en-AU" sz="1600" dirty="0"/>
              <a:t>Bottom</a:t>
            </a:r>
          </a:p>
        </p:txBody>
      </p:sp>
      <p:sp>
        <p:nvSpPr>
          <p:cNvPr id="11" name="TextBox 10"/>
          <p:cNvSpPr txBox="1"/>
          <p:nvPr/>
        </p:nvSpPr>
        <p:spPr>
          <a:xfrm>
            <a:off x="2605650" y="2221984"/>
            <a:ext cx="1816225" cy="338554"/>
          </a:xfrm>
          <a:prstGeom prst="rect">
            <a:avLst/>
          </a:prstGeom>
          <a:noFill/>
        </p:spPr>
        <p:txBody>
          <a:bodyPr wrap="square" rtlCol="0">
            <a:spAutoFit/>
          </a:bodyPr>
          <a:lstStyle/>
          <a:p>
            <a:r>
              <a:rPr lang="en-AU" sz="1600" dirty="0"/>
              <a:t>Left to Right*</a:t>
            </a:r>
          </a:p>
        </p:txBody>
      </p:sp>
      <p:sp>
        <p:nvSpPr>
          <p:cNvPr id="12" name="TextBox 11"/>
          <p:cNvSpPr txBox="1"/>
          <p:nvPr/>
        </p:nvSpPr>
        <p:spPr>
          <a:xfrm>
            <a:off x="4403132" y="6500052"/>
            <a:ext cx="8450071" cy="246221"/>
          </a:xfrm>
          <a:prstGeom prst="rect">
            <a:avLst/>
          </a:prstGeom>
          <a:noFill/>
        </p:spPr>
        <p:txBody>
          <a:bodyPr wrap="square" rtlCol="0">
            <a:spAutoFit/>
          </a:bodyPr>
          <a:lstStyle/>
          <a:p>
            <a:r>
              <a:rPr lang="en-AU" sz="1000" dirty="0"/>
              <a:t>*This is dependant upon cultural viewing of text from left to right OR right to left</a:t>
            </a:r>
          </a:p>
        </p:txBody>
      </p:sp>
      <p:sp>
        <p:nvSpPr>
          <p:cNvPr id="27" name="TextBox 26"/>
          <p:cNvSpPr txBox="1"/>
          <p:nvPr/>
        </p:nvSpPr>
        <p:spPr>
          <a:xfrm>
            <a:off x="6029539" y="2819232"/>
            <a:ext cx="1587489" cy="1569660"/>
          </a:xfrm>
          <a:prstGeom prst="rect">
            <a:avLst/>
          </a:prstGeom>
          <a:noFill/>
        </p:spPr>
        <p:txBody>
          <a:bodyPr wrap="square" rtlCol="0">
            <a:spAutoFit/>
          </a:bodyPr>
          <a:lstStyle/>
          <a:p>
            <a:r>
              <a:rPr lang="en-AU" sz="1600" dirty="0"/>
              <a:t>Written words</a:t>
            </a:r>
          </a:p>
          <a:p>
            <a:r>
              <a:rPr lang="en-AU" sz="1600" dirty="0"/>
              <a:t>Symbols</a:t>
            </a:r>
          </a:p>
          <a:p>
            <a:r>
              <a:rPr lang="en-AU" sz="1600" dirty="0"/>
              <a:t>Colour Coding</a:t>
            </a:r>
          </a:p>
          <a:p>
            <a:r>
              <a:rPr lang="en-AU" sz="1600" dirty="0"/>
              <a:t>Objects</a:t>
            </a:r>
          </a:p>
          <a:p>
            <a:r>
              <a:rPr lang="en-AU" sz="1600" dirty="0"/>
              <a:t>Photographs</a:t>
            </a:r>
          </a:p>
          <a:p>
            <a:r>
              <a:rPr lang="en-AU" sz="1600" dirty="0"/>
              <a:t>Drawings</a:t>
            </a:r>
          </a:p>
        </p:txBody>
      </p:sp>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l="12895" t="13498" r="11371" b="6817"/>
          <a:stretch/>
        </p:blipFill>
        <p:spPr>
          <a:xfrm>
            <a:off x="4572233" y="5008042"/>
            <a:ext cx="514294" cy="541122"/>
          </a:xfrm>
          <a:prstGeom prst="rect">
            <a:avLst/>
          </a:prstGeom>
        </p:spPr>
      </p:pic>
      <p:sp>
        <p:nvSpPr>
          <p:cNvPr id="33" name="Rectangle 32"/>
          <p:cNvSpPr/>
          <p:nvPr/>
        </p:nvSpPr>
        <p:spPr>
          <a:xfrm>
            <a:off x="8276324" y="4440441"/>
            <a:ext cx="3634192" cy="1323439"/>
          </a:xfrm>
          <a:prstGeom prst="rect">
            <a:avLst/>
          </a:prstGeom>
        </p:spPr>
        <p:txBody>
          <a:bodyPr wrap="square">
            <a:spAutoFit/>
          </a:bodyPr>
          <a:lstStyle/>
          <a:p>
            <a:r>
              <a:rPr lang="en-AU" sz="2000" i="1" dirty="0">
                <a:solidFill>
                  <a:srgbClr val="00B0F0"/>
                </a:solidFill>
              </a:rPr>
              <a:t>Include social interactions or reminders of specific rules for different situations/contexts </a:t>
            </a:r>
          </a:p>
          <a:p>
            <a:r>
              <a:rPr lang="en-AU" sz="2000" i="1" dirty="0">
                <a:solidFill>
                  <a:srgbClr val="00B0F0"/>
                </a:solidFill>
              </a:rPr>
              <a:t>(e.g. quiet voice in library)</a:t>
            </a:r>
          </a:p>
        </p:txBody>
      </p:sp>
      <p:cxnSp>
        <p:nvCxnSpPr>
          <p:cNvPr id="48" name="Straight Arrow Connector 47"/>
          <p:cNvCxnSpPr>
            <a:cxnSpLocks/>
          </p:cNvCxnSpPr>
          <p:nvPr/>
        </p:nvCxnSpPr>
        <p:spPr>
          <a:xfrm>
            <a:off x="2425612" y="2817580"/>
            <a:ext cx="0" cy="3056699"/>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Arrow Connector 49"/>
          <p:cNvCxnSpPr/>
          <p:nvPr/>
        </p:nvCxnSpPr>
        <p:spPr>
          <a:xfrm>
            <a:off x="2699579" y="2609133"/>
            <a:ext cx="2670665"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p:nvPr/>
        </p:nvCxnSpPr>
        <p:spPr>
          <a:xfrm flipH="1" flipV="1">
            <a:off x="5452221" y="5419304"/>
            <a:ext cx="2728460" cy="3681"/>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p:nvPr/>
        </p:nvCxnSpPr>
        <p:spPr>
          <a:xfrm flipH="1">
            <a:off x="5452221" y="3637758"/>
            <a:ext cx="459377"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p:cNvSpPr txBox="1"/>
          <p:nvPr/>
        </p:nvSpPr>
        <p:spPr>
          <a:xfrm>
            <a:off x="8276324" y="3197949"/>
            <a:ext cx="2136207" cy="1015663"/>
          </a:xfrm>
          <a:prstGeom prst="rect">
            <a:avLst/>
          </a:prstGeom>
          <a:noFill/>
        </p:spPr>
        <p:txBody>
          <a:bodyPr wrap="square" rtlCol="0">
            <a:spAutoFit/>
          </a:bodyPr>
          <a:lstStyle/>
          <a:p>
            <a:r>
              <a:rPr lang="en-AU" sz="2000" i="1" dirty="0">
                <a:solidFill>
                  <a:srgbClr val="00B0F0"/>
                </a:solidFill>
              </a:rPr>
              <a:t>Using a consistent visual structure</a:t>
            </a:r>
          </a:p>
        </p:txBody>
      </p:sp>
      <p:sp>
        <p:nvSpPr>
          <p:cNvPr id="18" name="TextBox 17">
            <a:extLst>
              <a:ext uri="{FF2B5EF4-FFF2-40B4-BE49-F238E27FC236}">
                <a16:creationId xmlns:a16="http://schemas.microsoft.com/office/drawing/2014/main" id="{D9138DC9-4ABD-3E42-BC2F-76C5938AEE74}"/>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2956200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1000"/>
                                        <p:tgtEl>
                                          <p:spTgt spid="54"/>
                                        </p:tgtEl>
                                      </p:cBhvr>
                                    </p:animEffect>
                                    <p:anim calcmode="lin" valueType="num">
                                      <p:cBhvr>
                                        <p:cTn id="43" dur="1000" fill="hold"/>
                                        <p:tgtEl>
                                          <p:spTgt spid="54"/>
                                        </p:tgtEl>
                                        <p:attrNameLst>
                                          <p:attrName>ppt_x</p:attrName>
                                        </p:attrNameLst>
                                      </p:cBhvr>
                                      <p:tavLst>
                                        <p:tav tm="0">
                                          <p:val>
                                            <p:strVal val="#ppt_x"/>
                                          </p:val>
                                        </p:tav>
                                        <p:tav tm="100000">
                                          <p:val>
                                            <p:strVal val="#ppt_x"/>
                                          </p:val>
                                        </p:tav>
                                      </p:tavLst>
                                    </p:anim>
                                    <p:anim calcmode="lin" valueType="num">
                                      <p:cBhvr>
                                        <p:cTn id="44" dur="10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5" grpId="0"/>
      <p:bldP spid="11" grpId="0"/>
      <p:bldP spid="12" grpId="0"/>
      <p:bldP spid="27" grpId="0"/>
      <p:bldP spid="3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AC8763-0AE7-4F2C-BC03-92FC81EC0CE8}"/>
              </a:ext>
            </a:extLst>
          </p:cNvPr>
          <p:cNvSpPr/>
          <p:nvPr/>
        </p:nvSpPr>
        <p:spPr>
          <a:xfrm>
            <a:off x="5477580" y="2965269"/>
            <a:ext cx="5160934" cy="2619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EF6C634E-3696-4369-B637-C2EF6F620289}"/>
              </a:ext>
            </a:extLst>
          </p:cNvPr>
          <p:cNvSpPr/>
          <p:nvPr/>
        </p:nvSpPr>
        <p:spPr>
          <a:xfrm>
            <a:off x="6789509" y="257221"/>
            <a:ext cx="3849006" cy="2619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14" name="Rectangle 13">
            <a:extLst>
              <a:ext uri="{FF2B5EF4-FFF2-40B4-BE49-F238E27FC236}">
                <a16:creationId xmlns:a16="http://schemas.microsoft.com/office/drawing/2014/main" id="{AABA39E0-92BE-45A5-BF16-EDF3E0D92F5E}"/>
              </a:ext>
            </a:extLst>
          </p:cNvPr>
          <p:cNvSpPr/>
          <p:nvPr/>
        </p:nvSpPr>
        <p:spPr>
          <a:xfrm>
            <a:off x="1424158" y="259463"/>
            <a:ext cx="5145437" cy="261921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dirty="0">
              <a:latin typeface="Comic Sans MS" panose="030F0702030302020204" pitchFamily="66" charset="0"/>
            </a:endParaRPr>
          </a:p>
        </p:txBody>
      </p:sp>
      <p:sp>
        <p:nvSpPr>
          <p:cNvPr id="18" name="Rectangle 17">
            <a:extLst>
              <a:ext uri="{FF2B5EF4-FFF2-40B4-BE49-F238E27FC236}">
                <a16:creationId xmlns:a16="http://schemas.microsoft.com/office/drawing/2014/main" id="{6AA17AB2-36B0-425A-8ED2-0A0F8361C951}"/>
              </a:ext>
            </a:extLst>
          </p:cNvPr>
          <p:cNvSpPr/>
          <p:nvPr/>
        </p:nvSpPr>
        <p:spPr>
          <a:xfrm>
            <a:off x="1424158" y="2965269"/>
            <a:ext cx="3811354" cy="26192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20" name="TextBox 19">
            <a:extLst>
              <a:ext uri="{FF2B5EF4-FFF2-40B4-BE49-F238E27FC236}">
                <a16:creationId xmlns:a16="http://schemas.microsoft.com/office/drawing/2014/main" id="{00E0553B-514B-4BDD-81CC-E46F984411F6}"/>
              </a:ext>
            </a:extLst>
          </p:cNvPr>
          <p:cNvSpPr txBox="1"/>
          <p:nvPr/>
        </p:nvSpPr>
        <p:spPr>
          <a:xfrm>
            <a:off x="1511134" y="312077"/>
            <a:ext cx="5058461" cy="707886"/>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Do you have students in your classroom who…..</a:t>
            </a:r>
          </a:p>
        </p:txBody>
      </p:sp>
      <p:sp>
        <p:nvSpPr>
          <p:cNvPr id="31" name="TextBox 30">
            <a:extLst>
              <a:ext uri="{FF2B5EF4-FFF2-40B4-BE49-F238E27FC236}">
                <a16:creationId xmlns:a16="http://schemas.microsoft.com/office/drawing/2014/main" id="{C38A91E5-7858-425B-A0E7-0F808CA65437}"/>
              </a:ext>
            </a:extLst>
          </p:cNvPr>
          <p:cNvSpPr txBox="1"/>
          <p:nvPr/>
        </p:nvSpPr>
        <p:spPr>
          <a:xfrm>
            <a:off x="1547342" y="2081580"/>
            <a:ext cx="1282397" cy="646331"/>
          </a:xfrm>
          <a:prstGeom prst="rect">
            <a:avLst/>
          </a:prstGeom>
          <a:noFill/>
        </p:spPr>
        <p:txBody>
          <a:bodyPr wrap="square" rtlCol="0">
            <a:spAutoFit/>
          </a:bodyPr>
          <a:lstStyle/>
          <a:p>
            <a:r>
              <a:rPr lang="en-AU" dirty="0">
                <a:solidFill>
                  <a:schemeClr val="accent4">
                    <a:lumMod val="75000"/>
                  </a:schemeClr>
                </a:solidFill>
                <a:latin typeface="+mj-lt"/>
              </a:rPr>
              <a:t>Appear confused?</a:t>
            </a:r>
          </a:p>
        </p:txBody>
      </p:sp>
      <p:sp>
        <p:nvSpPr>
          <p:cNvPr id="32" name="TextBox 31">
            <a:extLst>
              <a:ext uri="{FF2B5EF4-FFF2-40B4-BE49-F238E27FC236}">
                <a16:creationId xmlns:a16="http://schemas.microsoft.com/office/drawing/2014/main" id="{99D60D28-1557-4045-A2BD-170CD6BAAE36}"/>
              </a:ext>
            </a:extLst>
          </p:cNvPr>
          <p:cNvSpPr txBox="1"/>
          <p:nvPr/>
        </p:nvSpPr>
        <p:spPr>
          <a:xfrm>
            <a:off x="3325874" y="704433"/>
            <a:ext cx="1750080" cy="646331"/>
          </a:xfrm>
          <a:prstGeom prst="rect">
            <a:avLst/>
          </a:prstGeom>
          <a:noFill/>
        </p:spPr>
        <p:txBody>
          <a:bodyPr wrap="square" rtlCol="0">
            <a:spAutoFit/>
          </a:bodyPr>
          <a:lstStyle/>
          <a:p>
            <a:r>
              <a:rPr lang="en-AU" dirty="0">
                <a:solidFill>
                  <a:schemeClr val="bg2">
                    <a:lumMod val="75000"/>
                  </a:schemeClr>
                </a:solidFill>
                <a:latin typeface="+mj-lt"/>
              </a:rPr>
              <a:t>Don’t know where to go?</a:t>
            </a:r>
          </a:p>
        </p:txBody>
      </p:sp>
      <p:sp>
        <p:nvSpPr>
          <p:cNvPr id="33" name="TextBox 32">
            <a:extLst>
              <a:ext uri="{FF2B5EF4-FFF2-40B4-BE49-F238E27FC236}">
                <a16:creationId xmlns:a16="http://schemas.microsoft.com/office/drawing/2014/main" id="{B6E85857-56D1-491A-BD58-5C8E22538934}"/>
              </a:ext>
            </a:extLst>
          </p:cNvPr>
          <p:cNvSpPr txBox="1"/>
          <p:nvPr/>
        </p:nvSpPr>
        <p:spPr>
          <a:xfrm>
            <a:off x="5229739" y="2164649"/>
            <a:ext cx="1542943" cy="646331"/>
          </a:xfrm>
          <a:prstGeom prst="rect">
            <a:avLst/>
          </a:prstGeom>
          <a:noFill/>
        </p:spPr>
        <p:txBody>
          <a:bodyPr wrap="square" rtlCol="0">
            <a:spAutoFit/>
          </a:bodyPr>
          <a:lstStyle/>
          <a:p>
            <a:r>
              <a:rPr lang="en-AU" dirty="0">
                <a:solidFill>
                  <a:srgbClr val="00B050"/>
                </a:solidFill>
                <a:latin typeface="+mj-lt"/>
              </a:rPr>
              <a:t>Or what to do next?</a:t>
            </a:r>
          </a:p>
        </p:txBody>
      </p:sp>
      <p:sp>
        <p:nvSpPr>
          <p:cNvPr id="35" name="TextBox 34">
            <a:extLst>
              <a:ext uri="{FF2B5EF4-FFF2-40B4-BE49-F238E27FC236}">
                <a16:creationId xmlns:a16="http://schemas.microsoft.com/office/drawing/2014/main" id="{506A1D46-D66B-461A-9E18-CBF3D64AE9E6}"/>
              </a:ext>
            </a:extLst>
          </p:cNvPr>
          <p:cNvSpPr txBox="1"/>
          <p:nvPr/>
        </p:nvSpPr>
        <p:spPr>
          <a:xfrm>
            <a:off x="6870263" y="287739"/>
            <a:ext cx="3768251" cy="707886"/>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Do some students experience difficulty with transitions….</a:t>
            </a:r>
          </a:p>
        </p:txBody>
      </p:sp>
      <p:sp>
        <p:nvSpPr>
          <p:cNvPr id="36" name="TextBox 35">
            <a:extLst>
              <a:ext uri="{FF2B5EF4-FFF2-40B4-BE49-F238E27FC236}">
                <a16:creationId xmlns:a16="http://schemas.microsoft.com/office/drawing/2014/main" id="{383FDBC0-602B-4A63-AA98-EDFE2A72FE6A}"/>
              </a:ext>
            </a:extLst>
          </p:cNvPr>
          <p:cNvSpPr txBox="1"/>
          <p:nvPr/>
        </p:nvSpPr>
        <p:spPr>
          <a:xfrm>
            <a:off x="5699475" y="3115728"/>
            <a:ext cx="4717143" cy="1600438"/>
          </a:xfrm>
          <a:prstGeom prst="rect">
            <a:avLst/>
          </a:prstGeom>
          <a:noFill/>
        </p:spPr>
        <p:txBody>
          <a:bodyPr wrap="square" rtlCol="0">
            <a:spAutoFit/>
          </a:bodyPr>
          <a:lstStyle/>
          <a:p>
            <a:pPr algn="ctr"/>
            <a:r>
              <a:rPr lang="en-AU" sz="2000" dirty="0">
                <a:solidFill>
                  <a:srgbClr val="1D1752"/>
                </a:solidFill>
                <a:latin typeface="Arial" panose="020B0604020202020204" pitchFamily="34" charset="0"/>
                <a:cs typeface="Arial" panose="020B0604020202020204" pitchFamily="34" charset="0"/>
              </a:rPr>
              <a:t>And students are not </a:t>
            </a:r>
          </a:p>
          <a:p>
            <a:pPr algn="ctr"/>
            <a:r>
              <a:rPr lang="en-AU" sz="2000" b="1" dirty="0">
                <a:solidFill>
                  <a:srgbClr val="1D1752"/>
                </a:solidFill>
                <a:latin typeface="Arial" panose="020B0604020202020204" pitchFamily="34" charset="0"/>
                <a:cs typeface="Arial" panose="020B0604020202020204" pitchFamily="34" charset="0"/>
              </a:rPr>
              <a:t>where </a:t>
            </a:r>
            <a:r>
              <a:rPr lang="en-AU" sz="2000" dirty="0">
                <a:solidFill>
                  <a:srgbClr val="1D1752"/>
                </a:solidFill>
                <a:latin typeface="Arial" panose="020B0604020202020204" pitchFamily="34" charset="0"/>
                <a:cs typeface="Arial" panose="020B0604020202020204" pitchFamily="34" charset="0"/>
              </a:rPr>
              <a:t>they are meant to be </a:t>
            </a:r>
          </a:p>
          <a:p>
            <a:pPr algn="ctr"/>
            <a:r>
              <a:rPr lang="en-AU" sz="2000" dirty="0">
                <a:solidFill>
                  <a:srgbClr val="1D1752"/>
                </a:solidFill>
                <a:latin typeface="Arial" panose="020B0604020202020204" pitchFamily="34" charset="0"/>
                <a:cs typeface="Arial" panose="020B0604020202020204" pitchFamily="34" charset="0"/>
              </a:rPr>
              <a:t>OR </a:t>
            </a:r>
          </a:p>
          <a:p>
            <a:pPr algn="ctr"/>
            <a:r>
              <a:rPr lang="en-AU" sz="2000" b="1" dirty="0">
                <a:solidFill>
                  <a:srgbClr val="1D1752"/>
                </a:solidFill>
                <a:latin typeface="Arial" panose="020B0604020202020204" pitchFamily="34" charset="0"/>
                <a:cs typeface="Arial" panose="020B0604020202020204" pitchFamily="34" charset="0"/>
              </a:rPr>
              <a:t>doing</a:t>
            </a:r>
            <a:r>
              <a:rPr lang="en-AU" sz="2000" dirty="0">
                <a:solidFill>
                  <a:srgbClr val="1D1752"/>
                </a:solidFill>
                <a:latin typeface="Arial" panose="020B0604020202020204" pitchFamily="34" charset="0"/>
                <a:cs typeface="Arial" panose="020B0604020202020204" pitchFamily="34" charset="0"/>
              </a:rPr>
              <a:t> the intended </a:t>
            </a:r>
            <a:r>
              <a:rPr lang="en-AU" sz="2000" dirty="0">
                <a:latin typeface="Arial" panose="020B0604020202020204" pitchFamily="34" charset="0"/>
                <a:cs typeface="Arial" panose="020B0604020202020204" pitchFamily="34" charset="0"/>
              </a:rPr>
              <a:t>activity</a:t>
            </a:r>
          </a:p>
          <a:p>
            <a:endParaRPr lang="en-AU" dirty="0">
              <a:latin typeface="Century Schoolbook" panose="02040604050505020304" pitchFamily="18" charset="0"/>
            </a:endParaRPr>
          </a:p>
        </p:txBody>
      </p:sp>
      <p:sp>
        <p:nvSpPr>
          <p:cNvPr id="37" name="TextBox 36">
            <a:extLst>
              <a:ext uri="{FF2B5EF4-FFF2-40B4-BE49-F238E27FC236}">
                <a16:creationId xmlns:a16="http://schemas.microsoft.com/office/drawing/2014/main" id="{6E1C3ECC-B971-4A21-A1A4-2E7925A9B79C}"/>
              </a:ext>
            </a:extLst>
          </p:cNvPr>
          <p:cNvSpPr txBox="1"/>
          <p:nvPr/>
        </p:nvSpPr>
        <p:spPr>
          <a:xfrm>
            <a:off x="1481753" y="3478628"/>
            <a:ext cx="1844121" cy="923330"/>
          </a:xfrm>
          <a:prstGeom prst="rect">
            <a:avLst/>
          </a:prstGeom>
          <a:noFill/>
        </p:spPr>
        <p:txBody>
          <a:bodyPr wrap="square" rtlCol="0">
            <a:spAutoFit/>
          </a:bodyPr>
          <a:lstStyle/>
          <a:p>
            <a:r>
              <a:rPr lang="en-AU" dirty="0">
                <a:solidFill>
                  <a:srgbClr val="0070C0"/>
                </a:solidFill>
                <a:latin typeface="+mj-lt"/>
              </a:rPr>
              <a:t>Or express </a:t>
            </a:r>
          </a:p>
          <a:p>
            <a:r>
              <a:rPr lang="en-AU" dirty="0">
                <a:solidFill>
                  <a:srgbClr val="0070C0"/>
                </a:solidFill>
                <a:latin typeface="+mj-lt"/>
              </a:rPr>
              <a:t>an increase </a:t>
            </a:r>
          </a:p>
          <a:p>
            <a:r>
              <a:rPr lang="en-AU" dirty="0">
                <a:solidFill>
                  <a:srgbClr val="0070C0"/>
                </a:solidFill>
                <a:latin typeface="+mj-lt"/>
              </a:rPr>
              <a:t>in meltdowns?</a:t>
            </a:r>
          </a:p>
        </p:txBody>
      </p:sp>
      <p:sp>
        <p:nvSpPr>
          <p:cNvPr id="38" name="TextBox 37">
            <a:extLst>
              <a:ext uri="{FF2B5EF4-FFF2-40B4-BE49-F238E27FC236}">
                <a16:creationId xmlns:a16="http://schemas.microsoft.com/office/drawing/2014/main" id="{B73F4478-5962-4978-9459-A0E55B5B7358}"/>
              </a:ext>
            </a:extLst>
          </p:cNvPr>
          <p:cNvSpPr txBox="1"/>
          <p:nvPr/>
        </p:nvSpPr>
        <p:spPr>
          <a:xfrm>
            <a:off x="5699475" y="4630375"/>
            <a:ext cx="4718604" cy="954107"/>
          </a:xfrm>
          <a:prstGeom prst="rect">
            <a:avLst/>
          </a:prstGeom>
          <a:noFill/>
        </p:spPr>
        <p:txBody>
          <a:bodyPr wrap="square" rtlCol="0">
            <a:spAutoFit/>
          </a:bodyPr>
          <a:lstStyle/>
          <a:p>
            <a:pPr algn="ctr"/>
            <a:r>
              <a:rPr lang="en-AU" sz="2800" b="1" dirty="0">
                <a:latin typeface="Arial" panose="020B0604020202020204" pitchFamily="34" charset="0"/>
                <a:cs typeface="Arial" panose="020B0604020202020204" pitchFamily="34" charset="0"/>
              </a:rPr>
              <a:t>Visual Schedules to the Rescue!</a:t>
            </a:r>
          </a:p>
        </p:txBody>
      </p:sp>
      <p:sp>
        <p:nvSpPr>
          <p:cNvPr id="40" name="TextBox 39">
            <a:extLst>
              <a:ext uri="{FF2B5EF4-FFF2-40B4-BE49-F238E27FC236}">
                <a16:creationId xmlns:a16="http://schemas.microsoft.com/office/drawing/2014/main" id="{D34DC718-D697-4029-8F9F-A50E8E351B3D}"/>
              </a:ext>
            </a:extLst>
          </p:cNvPr>
          <p:cNvSpPr txBox="1"/>
          <p:nvPr/>
        </p:nvSpPr>
        <p:spPr>
          <a:xfrm>
            <a:off x="8714012" y="1472247"/>
            <a:ext cx="1380081" cy="923330"/>
          </a:xfrm>
          <a:prstGeom prst="rect">
            <a:avLst/>
          </a:prstGeom>
          <a:noFill/>
        </p:spPr>
        <p:txBody>
          <a:bodyPr wrap="square" rtlCol="0">
            <a:spAutoFit/>
          </a:bodyPr>
          <a:lstStyle/>
          <a:p>
            <a:r>
              <a:rPr lang="en-AU" dirty="0">
                <a:solidFill>
                  <a:srgbClr val="FFC000"/>
                </a:solidFill>
                <a:latin typeface="+mj-lt"/>
              </a:rPr>
              <a:t>And annoy the other students?</a:t>
            </a:r>
          </a:p>
        </p:txBody>
      </p:sp>
      <p:pic>
        <p:nvPicPr>
          <p:cNvPr id="3" name="Picture 2">
            <a:extLst>
              <a:ext uri="{FF2B5EF4-FFF2-40B4-BE49-F238E27FC236}">
                <a16:creationId xmlns:a16="http://schemas.microsoft.com/office/drawing/2014/main" id="{E2E1BD08-4A28-4EE5-967A-48DEB5C239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1" t="9243" b="5294"/>
          <a:stretch/>
        </p:blipFill>
        <p:spPr>
          <a:xfrm>
            <a:off x="3191817" y="1314520"/>
            <a:ext cx="1769225" cy="1509999"/>
          </a:xfrm>
          <a:prstGeom prst="rect">
            <a:avLst/>
          </a:prstGeom>
        </p:spPr>
      </p:pic>
      <p:pic>
        <p:nvPicPr>
          <p:cNvPr id="12" name="Picture 11">
            <a:extLst>
              <a:ext uri="{FF2B5EF4-FFF2-40B4-BE49-F238E27FC236}">
                <a16:creationId xmlns:a16="http://schemas.microsoft.com/office/drawing/2014/main" id="{E66163E6-4EC6-4346-BCCB-9E15B5ED42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2" b="7273"/>
          <a:stretch/>
        </p:blipFill>
        <p:spPr>
          <a:xfrm>
            <a:off x="7182910" y="1019963"/>
            <a:ext cx="1311188" cy="1844246"/>
          </a:xfrm>
          <a:prstGeom prst="rect">
            <a:avLst/>
          </a:prstGeom>
        </p:spPr>
      </p:pic>
      <p:pic>
        <p:nvPicPr>
          <p:cNvPr id="22" name="Picture 21">
            <a:extLst>
              <a:ext uri="{FF2B5EF4-FFF2-40B4-BE49-F238E27FC236}">
                <a16:creationId xmlns:a16="http://schemas.microsoft.com/office/drawing/2014/main" id="{5295AFB7-48A8-4736-95C4-C234D759C3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3662" r="760"/>
          <a:stretch/>
        </p:blipFill>
        <p:spPr>
          <a:xfrm>
            <a:off x="3079211" y="3028481"/>
            <a:ext cx="2150528" cy="2466628"/>
          </a:xfrm>
          <a:prstGeom prst="rect">
            <a:avLst/>
          </a:prstGeom>
        </p:spPr>
      </p:pic>
    </p:spTree>
    <p:extLst>
      <p:ext uri="{BB962C8B-B14F-4D97-AF65-F5344CB8AC3E}">
        <p14:creationId xmlns:p14="http://schemas.microsoft.com/office/powerpoint/2010/main" val="1753067418"/>
      </p:ext>
    </p:extLst>
  </p:cSld>
  <p:clrMapOvr>
    <a:masterClrMapping/>
  </p:clrMapOvr>
  <p:transition spd="slow" advTm="1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1000"/>
                                        <p:tgtEl>
                                          <p:spTgt spid="5"/>
                                        </p:tgtEl>
                                      </p:cBhvr>
                                    </p:animEffect>
                                    <p:anim calcmode="lin" valueType="num">
                                      <p:cBhvr>
                                        <p:cTn id="89" dur="1000" fill="hold"/>
                                        <p:tgtEl>
                                          <p:spTgt spid="5"/>
                                        </p:tgtEl>
                                        <p:attrNameLst>
                                          <p:attrName>ppt_x</p:attrName>
                                        </p:attrNameLst>
                                      </p:cBhvr>
                                      <p:tavLst>
                                        <p:tav tm="0">
                                          <p:val>
                                            <p:strVal val="#ppt_x"/>
                                          </p:val>
                                        </p:tav>
                                        <p:tav tm="100000">
                                          <p:val>
                                            <p:strVal val="#ppt_x"/>
                                          </p:val>
                                        </p:tav>
                                      </p:tavLst>
                                    </p:anim>
                                    <p:anim calcmode="lin" valueType="num">
                                      <p:cBhvr>
                                        <p:cTn id="90" dur="1000" fill="hold"/>
                                        <p:tgtEl>
                                          <p:spTgt spid="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down)">
                                      <p:cBhvr>
                                        <p:cTn id="100" dur="580">
                                          <p:stCondLst>
                                            <p:cond delay="0"/>
                                          </p:stCondLst>
                                        </p:cTn>
                                        <p:tgtEl>
                                          <p:spTgt spid="38"/>
                                        </p:tgtEl>
                                      </p:cBhvr>
                                    </p:animEffect>
                                    <p:anim calcmode="lin" valueType="num">
                                      <p:cBhvr>
                                        <p:cTn id="101"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06" dur="26">
                                          <p:stCondLst>
                                            <p:cond delay="650"/>
                                          </p:stCondLst>
                                        </p:cTn>
                                        <p:tgtEl>
                                          <p:spTgt spid="38"/>
                                        </p:tgtEl>
                                      </p:cBhvr>
                                      <p:to x="100000" y="60000"/>
                                    </p:animScale>
                                    <p:animScale>
                                      <p:cBhvr>
                                        <p:cTn id="107" dur="166" decel="50000">
                                          <p:stCondLst>
                                            <p:cond delay="676"/>
                                          </p:stCondLst>
                                        </p:cTn>
                                        <p:tgtEl>
                                          <p:spTgt spid="38"/>
                                        </p:tgtEl>
                                      </p:cBhvr>
                                      <p:to x="100000" y="100000"/>
                                    </p:animScale>
                                    <p:animScale>
                                      <p:cBhvr>
                                        <p:cTn id="108" dur="26">
                                          <p:stCondLst>
                                            <p:cond delay="1312"/>
                                          </p:stCondLst>
                                        </p:cTn>
                                        <p:tgtEl>
                                          <p:spTgt spid="38"/>
                                        </p:tgtEl>
                                      </p:cBhvr>
                                      <p:to x="100000" y="80000"/>
                                    </p:animScale>
                                    <p:animScale>
                                      <p:cBhvr>
                                        <p:cTn id="109" dur="166" decel="50000">
                                          <p:stCondLst>
                                            <p:cond delay="1338"/>
                                          </p:stCondLst>
                                        </p:cTn>
                                        <p:tgtEl>
                                          <p:spTgt spid="38"/>
                                        </p:tgtEl>
                                      </p:cBhvr>
                                      <p:to x="100000" y="100000"/>
                                    </p:animScale>
                                    <p:animScale>
                                      <p:cBhvr>
                                        <p:cTn id="110" dur="26">
                                          <p:stCondLst>
                                            <p:cond delay="1642"/>
                                          </p:stCondLst>
                                        </p:cTn>
                                        <p:tgtEl>
                                          <p:spTgt spid="38"/>
                                        </p:tgtEl>
                                      </p:cBhvr>
                                      <p:to x="100000" y="90000"/>
                                    </p:animScale>
                                    <p:animScale>
                                      <p:cBhvr>
                                        <p:cTn id="111" dur="166" decel="50000">
                                          <p:stCondLst>
                                            <p:cond delay="1668"/>
                                          </p:stCondLst>
                                        </p:cTn>
                                        <p:tgtEl>
                                          <p:spTgt spid="38"/>
                                        </p:tgtEl>
                                      </p:cBhvr>
                                      <p:to x="100000" y="100000"/>
                                    </p:animScale>
                                    <p:animScale>
                                      <p:cBhvr>
                                        <p:cTn id="112" dur="26">
                                          <p:stCondLst>
                                            <p:cond delay="1808"/>
                                          </p:stCondLst>
                                        </p:cTn>
                                        <p:tgtEl>
                                          <p:spTgt spid="38"/>
                                        </p:tgtEl>
                                      </p:cBhvr>
                                      <p:to x="100000" y="95000"/>
                                    </p:animScale>
                                    <p:animScale>
                                      <p:cBhvr>
                                        <p:cTn id="113" dur="166" decel="50000">
                                          <p:stCondLst>
                                            <p:cond delay="1834"/>
                                          </p:stCondLst>
                                        </p:cTn>
                                        <p:tgtEl>
                                          <p:spTgt spid="38"/>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8" presetClass="emph" presetSubtype="0" fill="hold" grpId="1" nodeType="clickEffect">
                                  <p:stCondLst>
                                    <p:cond delay="0"/>
                                  </p:stCondLst>
                                  <p:childTnLst>
                                    <p:animRot by="21600000">
                                      <p:cBhvr>
                                        <p:cTn id="117" dur="2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8" grpId="0" animBg="1"/>
      <p:bldP spid="20" grpId="0"/>
      <p:bldP spid="31" grpId="0"/>
      <p:bldP spid="32" grpId="0"/>
      <p:bldP spid="33" grpId="0"/>
      <p:bldP spid="35" grpId="0"/>
      <p:bldP spid="36" grpId="0"/>
      <p:bldP spid="37" grpId="0"/>
      <p:bldP spid="38" grpId="0"/>
      <p:bldP spid="38" grpId="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F74001-5E64-47E6-A56F-419715CF77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978"/>
          <a:stretch/>
        </p:blipFill>
        <p:spPr>
          <a:xfrm>
            <a:off x="5493586" y="1343444"/>
            <a:ext cx="5891668" cy="2708398"/>
          </a:xfrm>
          <a:prstGeom prst="rect">
            <a:avLst/>
          </a:prstGeom>
        </p:spPr>
      </p:pic>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0964824" cy="955646"/>
          </a:xfrm>
        </p:spPr>
        <p:txBody>
          <a:bodyPr lIns="0" tIns="0" rIns="90000" bIns="46800" anchor="t" anchorCtr="0">
            <a:normAutofit/>
          </a:bodyPr>
          <a:lstStyle/>
          <a:p>
            <a:r>
              <a:rPr lang="en-AU" sz="3600" b="1" dirty="0"/>
              <a:t>How to use Visual Schedules </a:t>
            </a:r>
            <a:r>
              <a:rPr lang="en-AU" sz="2000" b="1" i="1" dirty="0"/>
              <a:t>continued</a:t>
            </a:r>
            <a:endParaRPr lang="en-AU" sz="2000" b="1" dirty="0"/>
          </a:p>
        </p:txBody>
      </p:sp>
      <p:sp>
        <p:nvSpPr>
          <p:cNvPr id="6" name="Content Placeholder 2">
            <a:extLst/>
          </p:cNvPr>
          <p:cNvSpPr txBox="1">
            <a:spLocks/>
          </p:cNvSpPr>
          <p:nvPr/>
        </p:nvSpPr>
        <p:spPr>
          <a:xfrm>
            <a:off x="270000" y="990000"/>
            <a:ext cx="7078624" cy="572252"/>
          </a:xfrm>
          <a:prstGeom prst="rect">
            <a:avLst/>
          </a:prstGeom>
        </p:spPr>
        <p:txBody>
          <a:bodyPr vert="horz" lIns="90000" tIns="0" rIns="91440" bIns="468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b="1" dirty="0">
                <a:solidFill>
                  <a:schemeClr val="tx1">
                    <a:lumMod val="60000"/>
                    <a:lumOff val="40000"/>
                  </a:schemeClr>
                </a:solidFill>
              </a:rPr>
              <a:t>Step 2. Design the Schedule </a:t>
            </a:r>
            <a:r>
              <a:rPr lang="en-AU" sz="1600" b="1" i="1" dirty="0">
                <a:solidFill>
                  <a:schemeClr val="tx1">
                    <a:lumMod val="60000"/>
                    <a:lumOff val="40000"/>
                  </a:schemeClr>
                </a:solidFill>
              </a:rPr>
              <a:t>continued</a:t>
            </a:r>
          </a:p>
        </p:txBody>
      </p:sp>
      <p:cxnSp>
        <p:nvCxnSpPr>
          <p:cNvPr id="18" name="Straight Arrow Connector 17"/>
          <p:cNvCxnSpPr>
            <a:cxnSpLocks/>
          </p:cNvCxnSpPr>
          <p:nvPr/>
        </p:nvCxnSpPr>
        <p:spPr>
          <a:xfrm flipV="1">
            <a:off x="4647414" y="2341447"/>
            <a:ext cx="2139885" cy="4389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p:cNvCxnSpPr>
            <a:cxnSpLocks/>
          </p:cNvCxnSpPr>
          <p:nvPr/>
        </p:nvCxnSpPr>
        <p:spPr>
          <a:xfrm flipV="1">
            <a:off x="7541443" y="2865748"/>
            <a:ext cx="329938" cy="1331892"/>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p:cNvCxnSpPr>
            <a:cxnSpLocks/>
          </p:cNvCxnSpPr>
          <p:nvPr/>
        </p:nvCxnSpPr>
        <p:spPr>
          <a:xfrm flipH="1" flipV="1">
            <a:off x="9304256" y="2865748"/>
            <a:ext cx="7422" cy="1331892"/>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p:cNvSpPr txBox="1"/>
          <p:nvPr/>
        </p:nvSpPr>
        <p:spPr>
          <a:xfrm>
            <a:off x="710710" y="1776166"/>
            <a:ext cx="4124475" cy="1323439"/>
          </a:xfrm>
          <a:prstGeom prst="rect">
            <a:avLst/>
          </a:prstGeom>
          <a:noFill/>
        </p:spPr>
        <p:txBody>
          <a:bodyPr wrap="square" rtlCol="0">
            <a:spAutoFit/>
          </a:bodyPr>
          <a:lstStyle/>
          <a:p>
            <a:r>
              <a:rPr lang="en-AU" sz="2000" b="1" dirty="0"/>
              <a:t>Whole-of-Class Visual Schedule</a:t>
            </a:r>
            <a:r>
              <a:rPr lang="en-AU" sz="2000" dirty="0"/>
              <a:t> can be used as a whole-of-class strategy (placed in easy to view &amp; constant location)</a:t>
            </a:r>
            <a:r>
              <a:rPr lang="en-AU" sz="2000" i="1" dirty="0">
                <a:solidFill>
                  <a:srgbClr val="72BF44"/>
                </a:solidFill>
              </a:rPr>
              <a:t>.</a:t>
            </a:r>
            <a:endParaRPr lang="en-AU" sz="2000" dirty="0"/>
          </a:p>
        </p:txBody>
      </p:sp>
      <p:sp>
        <p:nvSpPr>
          <p:cNvPr id="21" name="Rectangle 20">
            <a:extLst>
              <a:ext uri="{FF2B5EF4-FFF2-40B4-BE49-F238E27FC236}">
                <a16:creationId xmlns:a16="http://schemas.microsoft.com/office/drawing/2014/main" id="{5AAA278B-FD60-4ABA-885F-868570CFEDA3}"/>
              </a:ext>
            </a:extLst>
          </p:cNvPr>
          <p:cNvSpPr/>
          <p:nvPr/>
        </p:nvSpPr>
        <p:spPr>
          <a:xfrm>
            <a:off x="710710" y="3290123"/>
            <a:ext cx="3758716" cy="1200329"/>
          </a:xfrm>
          <a:prstGeom prst="rect">
            <a:avLst/>
          </a:prstGeom>
        </p:spPr>
        <p:txBody>
          <a:bodyPr wrap="square">
            <a:spAutoFit/>
          </a:bodyPr>
          <a:lstStyle/>
          <a:p>
            <a:r>
              <a:rPr lang="en-AU" b="1" i="1" dirty="0">
                <a:solidFill>
                  <a:schemeClr val="accent2"/>
                </a:solidFill>
              </a:rPr>
              <a:t>Be mindful of clarity and reduced visual clutter surrounding the Visual Schedule.</a:t>
            </a:r>
          </a:p>
        </p:txBody>
      </p:sp>
      <p:sp>
        <p:nvSpPr>
          <p:cNvPr id="27" name="Rectangle 26"/>
          <p:cNvSpPr/>
          <p:nvPr/>
        </p:nvSpPr>
        <p:spPr>
          <a:xfrm>
            <a:off x="6328410" y="4210742"/>
            <a:ext cx="5006340" cy="707886"/>
          </a:xfrm>
          <a:prstGeom prst="rect">
            <a:avLst/>
          </a:prstGeom>
        </p:spPr>
        <p:txBody>
          <a:bodyPr wrap="square">
            <a:spAutoFit/>
          </a:bodyPr>
          <a:lstStyle/>
          <a:p>
            <a:r>
              <a:rPr lang="en-AU" sz="2000" b="1" dirty="0"/>
              <a:t>Individualised Visual Schedule</a:t>
            </a:r>
            <a:r>
              <a:rPr lang="en-AU" sz="2000" dirty="0"/>
              <a:t> located on each desk.</a:t>
            </a:r>
          </a:p>
        </p:txBody>
      </p:sp>
      <p:sp>
        <p:nvSpPr>
          <p:cNvPr id="28" name="Rectangle 27">
            <a:extLst>
              <a:ext uri="{FF2B5EF4-FFF2-40B4-BE49-F238E27FC236}">
                <a16:creationId xmlns:a16="http://schemas.microsoft.com/office/drawing/2014/main" id="{1923BD34-00EF-482A-A2E1-F5AA33220CD6}"/>
              </a:ext>
            </a:extLst>
          </p:cNvPr>
          <p:cNvSpPr/>
          <p:nvPr/>
        </p:nvSpPr>
        <p:spPr>
          <a:xfrm>
            <a:off x="6328410" y="5181307"/>
            <a:ext cx="4743450" cy="646331"/>
          </a:xfrm>
          <a:prstGeom prst="rect">
            <a:avLst/>
          </a:prstGeom>
        </p:spPr>
        <p:txBody>
          <a:bodyPr wrap="square">
            <a:spAutoFit/>
          </a:bodyPr>
          <a:lstStyle/>
          <a:p>
            <a:r>
              <a:rPr lang="en-AU" b="1" i="1" dirty="0">
                <a:solidFill>
                  <a:schemeClr val="accent2"/>
                </a:solidFill>
              </a:rPr>
              <a:t>Be mindful of available space and size of Visual Schedules.</a:t>
            </a:r>
          </a:p>
        </p:txBody>
      </p:sp>
      <p:sp>
        <p:nvSpPr>
          <p:cNvPr id="13" name="TextBox 12">
            <a:extLst>
              <a:ext uri="{FF2B5EF4-FFF2-40B4-BE49-F238E27FC236}">
                <a16:creationId xmlns:a16="http://schemas.microsoft.com/office/drawing/2014/main" id="{CC37DF17-A4DD-E646-B3AA-1145584FF2A0}"/>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2419418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0964824" cy="602390"/>
          </a:xfrm>
        </p:spPr>
        <p:txBody>
          <a:bodyPr lIns="0" tIns="0" rIns="90000" bIns="46800" anchor="t" anchorCtr="0">
            <a:normAutofit/>
          </a:bodyPr>
          <a:lstStyle/>
          <a:p>
            <a:r>
              <a:rPr lang="en-AU" sz="3600" b="1" dirty="0"/>
              <a:t>How to use Visual Schedules </a:t>
            </a:r>
            <a:r>
              <a:rPr lang="en-AU" sz="2000" b="1" i="1" dirty="0"/>
              <a:t>continued</a:t>
            </a:r>
            <a:endParaRPr lang="en-AU" sz="2000" b="1" dirty="0"/>
          </a:p>
        </p:txBody>
      </p:sp>
      <p:sp>
        <p:nvSpPr>
          <p:cNvPr id="6" name="Content Placeholder 2">
            <a:extLst/>
          </p:cNvPr>
          <p:cNvSpPr txBox="1">
            <a:spLocks/>
          </p:cNvSpPr>
          <p:nvPr/>
        </p:nvSpPr>
        <p:spPr>
          <a:xfrm>
            <a:off x="270000" y="990000"/>
            <a:ext cx="7078624" cy="572252"/>
          </a:xfrm>
          <a:prstGeom prst="rect">
            <a:avLst/>
          </a:prstGeom>
        </p:spPr>
        <p:txBody>
          <a:bodyPr vert="horz" lIns="90000" tIns="0" rIns="90000" bIns="468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b="1" dirty="0">
                <a:solidFill>
                  <a:schemeClr val="tx1">
                    <a:lumMod val="60000"/>
                    <a:lumOff val="40000"/>
                  </a:schemeClr>
                </a:solidFill>
              </a:rPr>
              <a:t>Step 2. Design the Schedule </a:t>
            </a:r>
            <a:r>
              <a:rPr lang="en-AU" sz="1600" b="1" i="1" dirty="0">
                <a:solidFill>
                  <a:schemeClr val="tx1">
                    <a:lumMod val="60000"/>
                    <a:lumOff val="40000"/>
                  </a:schemeClr>
                </a:solidFill>
              </a:rPr>
              <a:t>continued</a:t>
            </a:r>
          </a:p>
        </p:txBody>
      </p:sp>
      <p:sp>
        <p:nvSpPr>
          <p:cNvPr id="14" name="TextBox 13"/>
          <p:cNvSpPr txBox="1"/>
          <p:nvPr/>
        </p:nvSpPr>
        <p:spPr>
          <a:xfrm>
            <a:off x="1414840" y="2109499"/>
            <a:ext cx="4667673" cy="1015663"/>
          </a:xfrm>
          <a:prstGeom prst="rect">
            <a:avLst/>
          </a:prstGeom>
          <a:noFill/>
        </p:spPr>
        <p:txBody>
          <a:bodyPr wrap="square" rtlCol="0">
            <a:spAutoFit/>
          </a:bodyPr>
          <a:lstStyle/>
          <a:p>
            <a:r>
              <a:rPr lang="en-AU" sz="2000" dirty="0"/>
              <a:t>Students may assist in </a:t>
            </a:r>
            <a:r>
              <a:rPr lang="en-AU" sz="2000" b="1" dirty="0"/>
              <a:t>designing</a:t>
            </a:r>
            <a:r>
              <a:rPr lang="en-AU" sz="2000" dirty="0"/>
              <a:t> and </a:t>
            </a:r>
            <a:r>
              <a:rPr lang="en-AU" sz="2000" b="1" dirty="0"/>
              <a:t>individualising</a:t>
            </a:r>
            <a:r>
              <a:rPr lang="en-AU" sz="2000" dirty="0"/>
              <a:t> their own schedule.</a:t>
            </a:r>
          </a:p>
          <a:p>
            <a:endParaRPr lang="en-AU" sz="2000" dirty="0"/>
          </a:p>
        </p:txBody>
      </p:sp>
      <p:pic>
        <p:nvPicPr>
          <p:cNvPr id="4" name="Picture 3">
            <a:extLst>
              <a:ext uri="{FF2B5EF4-FFF2-40B4-BE49-F238E27FC236}">
                <a16:creationId xmlns:a16="http://schemas.microsoft.com/office/drawing/2014/main" id="{37D8B563-B927-4F50-B77B-9504E62F28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839" y="1392772"/>
            <a:ext cx="3297890" cy="2019731"/>
          </a:xfrm>
          <a:prstGeom prst="rect">
            <a:avLst/>
          </a:prstGeom>
        </p:spPr>
      </p:pic>
      <p:pic>
        <p:nvPicPr>
          <p:cNvPr id="8" name="Picture 7"/>
          <p:cNvPicPr>
            <a:picLocks noChangeAspect="1"/>
          </p:cNvPicPr>
          <p:nvPr/>
        </p:nvPicPr>
        <p:blipFill rotWithShape="1">
          <a:blip r:embed="rId3"/>
          <a:srcRect l="21607" t="22249" r="22040" b="14906"/>
          <a:stretch/>
        </p:blipFill>
        <p:spPr>
          <a:xfrm>
            <a:off x="6961839" y="3770885"/>
            <a:ext cx="3784601" cy="2374083"/>
          </a:xfrm>
          <a:prstGeom prst="rect">
            <a:avLst/>
          </a:prstGeom>
        </p:spPr>
      </p:pic>
      <p:sp>
        <p:nvSpPr>
          <p:cNvPr id="9" name="TextBox 8"/>
          <p:cNvSpPr txBox="1"/>
          <p:nvPr/>
        </p:nvSpPr>
        <p:spPr>
          <a:xfrm>
            <a:off x="1320083" y="3770885"/>
            <a:ext cx="4762430" cy="1015663"/>
          </a:xfrm>
          <a:prstGeom prst="rect">
            <a:avLst/>
          </a:prstGeom>
          <a:noFill/>
        </p:spPr>
        <p:txBody>
          <a:bodyPr wrap="square" rtlCol="0">
            <a:spAutoFit/>
          </a:bodyPr>
          <a:lstStyle/>
          <a:p>
            <a:r>
              <a:rPr lang="en-AU" sz="2000" dirty="0"/>
              <a:t>Use </a:t>
            </a:r>
            <a:r>
              <a:rPr lang="en-AU" sz="2000" b="1" dirty="0"/>
              <a:t>sets of schedules</a:t>
            </a:r>
            <a:r>
              <a:rPr lang="en-AU" sz="2000" dirty="0"/>
              <a:t> where routines are repeated over a period of time (e.g. week, term).</a:t>
            </a:r>
          </a:p>
        </p:txBody>
      </p:sp>
      <p:sp>
        <p:nvSpPr>
          <p:cNvPr id="10" name="TextBox 9">
            <a:extLst>
              <a:ext uri="{FF2B5EF4-FFF2-40B4-BE49-F238E27FC236}">
                <a16:creationId xmlns:a16="http://schemas.microsoft.com/office/drawing/2014/main" id="{7E6B1775-EAAE-3641-9453-E07C6614B3AF}"/>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4267921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p:cNvPr>
          <p:cNvSpPr txBox="1">
            <a:spLocks/>
          </p:cNvSpPr>
          <p:nvPr/>
        </p:nvSpPr>
        <p:spPr>
          <a:xfrm>
            <a:off x="1051962" y="2156310"/>
            <a:ext cx="10445448" cy="1501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400" b="1" dirty="0">
                <a:solidFill>
                  <a:srgbClr val="B355A0"/>
                </a:solidFill>
              </a:rPr>
              <a:t>Step 3. Implement the Visual Schedule in the classroom</a:t>
            </a:r>
          </a:p>
        </p:txBody>
      </p:sp>
    </p:spTree>
    <p:extLst>
      <p:ext uri="{BB962C8B-B14F-4D97-AF65-F5344CB8AC3E}">
        <p14:creationId xmlns:p14="http://schemas.microsoft.com/office/powerpoint/2010/main" val="224769937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360000" y="432000"/>
            <a:ext cx="10964824" cy="955646"/>
          </a:xfrm>
        </p:spPr>
        <p:txBody>
          <a:bodyPr lIns="0" tIns="0" rIns="90000" bIns="46800" anchor="t" anchorCtr="0">
            <a:normAutofit/>
          </a:bodyPr>
          <a:lstStyle/>
          <a:p>
            <a:r>
              <a:rPr lang="en-AU" sz="3600" b="1" dirty="0"/>
              <a:t>How to use Visual Schedules </a:t>
            </a:r>
            <a:r>
              <a:rPr lang="en-AU" sz="2000" b="1" i="1" dirty="0"/>
              <a:t>continued</a:t>
            </a:r>
            <a:endParaRPr lang="en-AU" sz="2000" b="1" dirty="0"/>
          </a:p>
        </p:txBody>
      </p:sp>
      <p:sp>
        <p:nvSpPr>
          <p:cNvPr id="8" name="Content Placeholder 2">
            <a:extLst/>
          </p:cNvPr>
          <p:cNvSpPr txBox="1">
            <a:spLocks/>
          </p:cNvSpPr>
          <p:nvPr/>
        </p:nvSpPr>
        <p:spPr>
          <a:xfrm>
            <a:off x="270000" y="990000"/>
            <a:ext cx="9797335" cy="572252"/>
          </a:xfrm>
          <a:prstGeom prst="rect">
            <a:avLst/>
          </a:prstGeom>
        </p:spPr>
        <p:txBody>
          <a:bodyPr vert="horz" lIns="90000" tIns="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b="1" dirty="0">
                <a:solidFill>
                  <a:srgbClr val="B355A0"/>
                </a:solidFill>
              </a:rPr>
              <a:t>Step 3. Implement the Visual Schedule in the classroom</a:t>
            </a:r>
          </a:p>
        </p:txBody>
      </p:sp>
      <p:graphicFrame>
        <p:nvGraphicFramePr>
          <p:cNvPr id="3" name="Diagram 2"/>
          <p:cNvGraphicFramePr/>
          <p:nvPr>
            <p:extLst>
              <p:ext uri="{D42A27DB-BD31-4B8C-83A1-F6EECF244321}">
                <p14:modId xmlns:p14="http://schemas.microsoft.com/office/powerpoint/2010/main" val="2182532920"/>
              </p:ext>
            </p:extLst>
          </p:nvPr>
        </p:nvGraphicFramePr>
        <p:xfrm>
          <a:off x="1434788" y="1854396"/>
          <a:ext cx="10436914" cy="380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F8621FF-61FA-694F-8FAE-BBBEEABCE89F}"/>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1276706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7E4B135E-3686-46FD-BC89-645660F0C3A4}"/>
                                            </p:graphicEl>
                                          </p:spTgt>
                                        </p:tgtEl>
                                        <p:attrNameLst>
                                          <p:attrName>style.visibility</p:attrName>
                                        </p:attrNameLst>
                                      </p:cBhvr>
                                      <p:to>
                                        <p:strVal val="visible"/>
                                      </p:to>
                                    </p:set>
                                    <p:animEffect transition="in" filter="fade">
                                      <p:cBhvr>
                                        <p:cTn id="7" dur="1000"/>
                                        <p:tgtEl>
                                          <p:spTgt spid="3">
                                            <p:graphicEl>
                                              <a:dgm id="{7E4B135E-3686-46FD-BC89-645660F0C3A4}"/>
                                            </p:graphicEl>
                                          </p:spTgt>
                                        </p:tgtEl>
                                      </p:cBhvr>
                                    </p:animEffect>
                                    <p:anim calcmode="lin" valueType="num">
                                      <p:cBhvr>
                                        <p:cTn id="8" dur="1000" fill="hold"/>
                                        <p:tgtEl>
                                          <p:spTgt spid="3">
                                            <p:graphicEl>
                                              <a:dgm id="{7E4B135E-3686-46FD-BC89-645660F0C3A4}"/>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7E4B135E-3686-46FD-BC89-645660F0C3A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C8254FA2-E472-46C1-B7D9-59B4AB54FC8C}"/>
                                            </p:graphicEl>
                                          </p:spTgt>
                                        </p:tgtEl>
                                        <p:attrNameLst>
                                          <p:attrName>style.visibility</p:attrName>
                                        </p:attrNameLst>
                                      </p:cBhvr>
                                      <p:to>
                                        <p:strVal val="visible"/>
                                      </p:to>
                                    </p:set>
                                    <p:animEffect transition="in" filter="fade">
                                      <p:cBhvr>
                                        <p:cTn id="14" dur="1000"/>
                                        <p:tgtEl>
                                          <p:spTgt spid="3">
                                            <p:graphicEl>
                                              <a:dgm id="{C8254FA2-E472-46C1-B7D9-59B4AB54FC8C}"/>
                                            </p:graphicEl>
                                          </p:spTgt>
                                        </p:tgtEl>
                                      </p:cBhvr>
                                    </p:animEffect>
                                    <p:anim calcmode="lin" valueType="num">
                                      <p:cBhvr>
                                        <p:cTn id="15" dur="1000" fill="hold"/>
                                        <p:tgtEl>
                                          <p:spTgt spid="3">
                                            <p:graphicEl>
                                              <a:dgm id="{C8254FA2-E472-46C1-B7D9-59B4AB54FC8C}"/>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C8254FA2-E472-46C1-B7D9-59B4AB54FC8C}"/>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B633543D-2524-4F4A-B899-652F4AE5D126}"/>
                                            </p:graphicEl>
                                          </p:spTgt>
                                        </p:tgtEl>
                                        <p:attrNameLst>
                                          <p:attrName>style.visibility</p:attrName>
                                        </p:attrNameLst>
                                      </p:cBhvr>
                                      <p:to>
                                        <p:strVal val="visible"/>
                                      </p:to>
                                    </p:set>
                                    <p:animEffect transition="in" filter="fade">
                                      <p:cBhvr>
                                        <p:cTn id="21" dur="1000"/>
                                        <p:tgtEl>
                                          <p:spTgt spid="3">
                                            <p:graphicEl>
                                              <a:dgm id="{B633543D-2524-4F4A-B899-652F4AE5D126}"/>
                                            </p:graphicEl>
                                          </p:spTgt>
                                        </p:tgtEl>
                                      </p:cBhvr>
                                    </p:animEffect>
                                    <p:anim calcmode="lin" valueType="num">
                                      <p:cBhvr>
                                        <p:cTn id="22" dur="1000" fill="hold"/>
                                        <p:tgtEl>
                                          <p:spTgt spid="3">
                                            <p:graphicEl>
                                              <a:dgm id="{B633543D-2524-4F4A-B899-652F4AE5D126}"/>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B633543D-2524-4F4A-B899-652F4AE5D126}"/>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80E85EEE-F702-472E-A6C2-38E11363C78B}"/>
                                            </p:graphicEl>
                                          </p:spTgt>
                                        </p:tgtEl>
                                        <p:attrNameLst>
                                          <p:attrName>style.visibility</p:attrName>
                                        </p:attrNameLst>
                                      </p:cBhvr>
                                      <p:to>
                                        <p:strVal val="visible"/>
                                      </p:to>
                                    </p:set>
                                    <p:animEffect transition="in" filter="fade">
                                      <p:cBhvr>
                                        <p:cTn id="28" dur="1000"/>
                                        <p:tgtEl>
                                          <p:spTgt spid="3">
                                            <p:graphicEl>
                                              <a:dgm id="{80E85EEE-F702-472E-A6C2-38E11363C78B}"/>
                                            </p:graphicEl>
                                          </p:spTgt>
                                        </p:tgtEl>
                                      </p:cBhvr>
                                    </p:animEffect>
                                    <p:anim calcmode="lin" valueType="num">
                                      <p:cBhvr>
                                        <p:cTn id="29" dur="1000" fill="hold"/>
                                        <p:tgtEl>
                                          <p:spTgt spid="3">
                                            <p:graphicEl>
                                              <a:dgm id="{80E85EEE-F702-472E-A6C2-38E11363C78B}"/>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80E85EEE-F702-472E-A6C2-38E11363C78B}"/>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graphicEl>
                                              <a:dgm id="{DABC89FB-22C6-4848-A166-0BF4EBBAB251}"/>
                                            </p:graphicEl>
                                          </p:spTgt>
                                        </p:tgtEl>
                                        <p:attrNameLst>
                                          <p:attrName>style.visibility</p:attrName>
                                        </p:attrNameLst>
                                      </p:cBhvr>
                                      <p:to>
                                        <p:strVal val="visible"/>
                                      </p:to>
                                    </p:set>
                                    <p:animEffect transition="in" filter="fade">
                                      <p:cBhvr>
                                        <p:cTn id="35" dur="1000"/>
                                        <p:tgtEl>
                                          <p:spTgt spid="3">
                                            <p:graphicEl>
                                              <a:dgm id="{DABC89FB-22C6-4848-A166-0BF4EBBAB251}"/>
                                            </p:graphicEl>
                                          </p:spTgt>
                                        </p:tgtEl>
                                      </p:cBhvr>
                                    </p:animEffect>
                                    <p:anim calcmode="lin" valueType="num">
                                      <p:cBhvr>
                                        <p:cTn id="36" dur="1000" fill="hold"/>
                                        <p:tgtEl>
                                          <p:spTgt spid="3">
                                            <p:graphicEl>
                                              <a:dgm id="{DABC89FB-22C6-4848-A166-0BF4EBBAB251}"/>
                                            </p:graphicEl>
                                          </p:spTgt>
                                        </p:tgtEl>
                                        <p:attrNameLst>
                                          <p:attrName>ppt_x</p:attrName>
                                        </p:attrNameLst>
                                      </p:cBhvr>
                                      <p:tavLst>
                                        <p:tav tm="0">
                                          <p:val>
                                            <p:strVal val="#ppt_x"/>
                                          </p:val>
                                        </p:tav>
                                        <p:tav tm="100000">
                                          <p:val>
                                            <p:strVal val="#ppt_x"/>
                                          </p:val>
                                        </p:tav>
                                      </p:tavLst>
                                    </p:anim>
                                    <p:anim calcmode="lin" valueType="num">
                                      <p:cBhvr>
                                        <p:cTn id="37" dur="1000" fill="hold"/>
                                        <p:tgtEl>
                                          <p:spTgt spid="3">
                                            <p:graphicEl>
                                              <a:dgm id="{DABC89FB-22C6-4848-A166-0BF4EBBAB251}"/>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CA2D450E-BFF7-48B6-AECA-E71DF0D4381B}"/>
                                            </p:graphicEl>
                                          </p:spTgt>
                                        </p:tgtEl>
                                        <p:attrNameLst>
                                          <p:attrName>style.visibility</p:attrName>
                                        </p:attrNameLst>
                                      </p:cBhvr>
                                      <p:to>
                                        <p:strVal val="visible"/>
                                      </p:to>
                                    </p:set>
                                    <p:animEffect transition="in" filter="fade">
                                      <p:cBhvr>
                                        <p:cTn id="42" dur="1000"/>
                                        <p:tgtEl>
                                          <p:spTgt spid="3">
                                            <p:graphicEl>
                                              <a:dgm id="{CA2D450E-BFF7-48B6-AECA-E71DF0D4381B}"/>
                                            </p:graphicEl>
                                          </p:spTgt>
                                        </p:tgtEl>
                                      </p:cBhvr>
                                    </p:animEffect>
                                    <p:anim calcmode="lin" valueType="num">
                                      <p:cBhvr>
                                        <p:cTn id="43" dur="1000" fill="hold"/>
                                        <p:tgtEl>
                                          <p:spTgt spid="3">
                                            <p:graphicEl>
                                              <a:dgm id="{CA2D450E-BFF7-48B6-AECA-E71DF0D4381B}"/>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CA2D450E-BFF7-48B6-AECA-E71DF0D4381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EA914FC4-4885-4AC1-9374-21FA87CCED99}"/>
                                            </p:graphicEl>
                                          </p:spTgt>
                                        </p:tgtEl>
                                        <p:attrNameLst>
                                          <p:attrName>style.visibility</p:attrName>
                                        </p:attrNameLst>
                                      </p:cBhvr>
                                      <p:to>
                                        <p:strVal val="visible"/>
                                      </p:to>
                                    </p:set>
                                    <p:animEffect transition="in" filter="fade">
                                      <p:cBhvr>
                                        <p:cTn id="49" dur="1000"/>
                                        <p:tgtEl>
                                          <p:spTgt spid="3">
                                            <p:graphicEl>
                                              <a:dgm id="{EA914FC4-4885-4AC1-9374-21FA87CCED99}"/>
                                            </p:graphicEl>
                                          </p:spTgt>
                                        </p:tgtEl>
                                      </p:cBhvr>
                                    </p:animEffect>
                                    <p:anim calcmode="lin" valueType="num">
                                      <p:cBhvr>
                                        <p:cTn id="50" dur="1000" fill="hold"/>
                                        <p:tgtEl>
                                          <p:spTgt spid="3">
                                            <p:graphicEl>
                                              <a:dgm id="{EA914FC4-4885-4AC1-9374-21FA87CCED99}"/>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EA914FC4-4885-4AC1-9374-21FA87CCED99}"/>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graphicEl>
                                              <a:dgm id="{493E1B13-0BA3-488D-9608-2912F5717EF0}"/>
                                            </p:graphicEl>
                                          </p:spTgt>
                                        </p:tgtEl>
                                        <p:attrNameLst>
                                          <p:attrName>style.visibility</p:attrName>
                                        </p:attrNameLst>
                                      </p:cBhvr>
                                      <p:to>
                                        <p:strVal val="visible"/>
                                      </p:to>
                                    </p:set>
                                    <p:animEffect transition="in" filter="fade">
                                      <p:cBhvr>
                                        <p:cTn id="56" dur="1000"/>
                                        <p:tgtEl>
                                          <p:spTgt spid="3">
                                            <p:graphicEl>
                                              <a:dgm id="{493E1B13-0BA3-488D-9608-2912F5717EF0}"/>
                                            </p:graphicEl>
                                          </p:spTgt>
                                        </p:tgtEl>
                                      </p:cBhvr>
                                    </p:animEffect>
                                    <p:anim calcmode="lin" valueType="num">
                                      <p:cBhvr>
                                        <p:cTn id="57" dur="1000" fill="hold"/>
                                        <p:tgtEl>
                                          <p:spTgt spid="3">
                                            <p:graphicEl>
                                              <a:dgm id="{493E1B13-0BA3-488D-9608-2912F5717EF0}"/>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493E1B13-0BA3-488D-9608-2912F5717EF0}"/>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graphicEl>
                                              <a:dgm id="{5CDC5D09-FE4D-44C0-88A4-187308760664}"/>
                                            </p:graphicEl>
                                          </p:spTgt>
                                        </p:tgtEl>
                                        <p:attrNameLst>
                                          <p:attrName>style.visibility</p:attrName>
                                        </p:attrNameLst>
                                      </p:cBhvr>
                                      <p:to>
                                        <p:strVal val="visible"/>
                                      </p:to>
                                    </p:set>
                                    <p:animEffect transition="in" filter="fade">
                                      <p:cBhvr>
                                        <p:cTn id="63" dur="1000"/>
                                        <p:tgtEl>
                                          <p:spTgt spid="3">
                                            <p:graphicEl>
                                              <a:dgm id="{5CDC5D09-FE4D-44C0-88A4-187308760664}"/>
                                            </p:graphicEl>
                                          </p:spTgt>
                                        </p:tgtEl>
                                      </p:cBhvr>
                                    </p:animEffect>
                                    <p:anim calcmode="lin" valueType="num">
                                      <p:cBhvr>
                                        <p:cTn id="64" dur="1000" fill="hold"/>
                                        <p:tgtEl>
                                          <p:spTgt spid="3">
                                            <p:graphicEl>
                                              <a:dgm id="{5CDC5D09-FE4D-44C0-88A4-187308760664}"/>
                                            </p:graphicEl>
                                          </p:spTgt>
                                        </p:tgtEl>
                                        <p:attrNameLst>
                                          <p:attrName>ppt_x</p:attrName>
                                        </p:attrNameLst>
                                      </p:cBhvr>
                                      <p:tavLst>
                                        <p:tav tm="0">
                                          <p:val>
                                            <p:strVal val="#ppt_x"/>
                                          </p:val>
                                        </p:tav>
                                        <p:tav tm="100000">
                                          <p:val>
                                            <p:strVal val="#ppt_x"/>
                                          </p:val>
                                        </p:tav>
                                      </p:tavLst>
                                    </p:anim>
                                    <p:anim calcmode="lin" valueType="num">
                                      <p:cBhvr>
                                        <p:cTn id="65" dur="1000" fill="hold"/>
                                        <p:tgtEl>
                                          <p:spTgt spid="3">
                                            <p:graphicEl>
                                              <a:dgm id="{5CDC5D09-FE4D-44C0-88A4-187308760664}"/>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graphicEl>
                                              <a:dgm id="{7E4CE64F-6CE9-4D75-8393-52C671309674}"/>
                                            </p:graphicEl>
                                          </p:spTgt>
                                        </p:tgtEl>
                                        <p:attrNameLst>
                                          <p:attrName>style.visibility</p:attrName>
                                        </p:attrNameLst>
                                      </p:cBhvr>
                                      <p:to>
                                        <p:strVal val="visible"/>
                                      </p:to>
                                    </p:set>
                                    <p:animEffect transition="in" filter="fade">
                                      <p:cBhvr>
                                        <p:cTn id="70" dur="1000"/>
                                        <p:tgtEl>
                                          <p:spTgt spid="3">
                                            <p:graphicEl>
                                              <a:dgm id="{7E4CE64F-6CE9-4D75-8393-52C671309674}"/>
                                            </p:graphicEl>
                                          </p:spTgt>
                                        </p:tgtEl>
                                      </p:cBhvr>
                                    </p:animEffect>
                                    <p:anim calcmode="lin" valueType="num">
                                      <p:cBhvr>
                                        <p:cTn id="71" dur="1000" fill="hold"/>
                                        <p:tgtEl>
                                          <p:spTgt spid="3">
                                            <p:graphicEl>
                                              <a:dgm id="{7E4CE64F-6CE9-4D75-8393-52C671309674}"/>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7E4CE64F-6CE9-4D75-8393-52C67130967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26" y="0"/>
            <a:ext cx="11473731" cy="1325563"/>
          </a:xfrm>
        </p:spPr>
        <p:txBody>
          <a:bodyPr tIns="0" bIns="46800"/>
          <a:lstStyle/>
          <a:p>
            <a:r>
              <a:rPr lang="en-AU" b="1" dirty="0"/>
              <a:t>Examples from teachers’ classrooms</a:t>
            </a:r>
          </a:p>
        </p:txBody>
      </p:sp>
      <p:pic>
        <p:nvPicPr>
          <p:cNvPr id="6" name="Picture 5" descr="IMG_3984.jpg"/>
          <p:cNvPicPr>
            <a:picLocks noChangeAspect="1"/>
          </p:cNvPicPr>
          <p:nvPr/>
        </p:nvPicPr>
        <p:blipFill rotWithShape="1">
          <a:blip r:embed="rId2">
            <a:extLst>
              <a:ext uri="{28A0092B-C50C-407E-A947-70E740481C1C}">
                <a14:useLocalDpi xmlns:a14="http://schemas.microsoft.com/office/drawing/2010/main" val="0"/>
              </a:ext>
            </a:extLst>
          </a:blip>
          <a:srcRect l="7924" r="21593" b="5582"/>
          <a:stretch/>
        </p:blipFill>
        <p:spPr>
          <a:xfrm>
            <a:off x="2602494" y="1223818"/>
            <a:ext cx="2315870" cy="4136458"/>
          </a:xfrm>
          <a:prstGeom prst="rect">
            <a:avLst/>
          </a:prstGeom>
        </p:spPr>
      </p:pic>
      <p:pic>
        <p:nvPicPr>
          <p:cNvPr id="7" name="Picture 6" descr="IMG_3985.jpg"/>
          <p:cNvPicPr>
            <a:picLocks noChangeAspect="1"/>
          </p:cNvPicPr>
          <p:nvPr/>
        </p:nvPicPr>
        <p:blipFill rotWithShape="1">
          <a:blip r:embed="rId3">
            <a:extLst>
              <a:ext uri="{28A0092B-C50C-407E-A947-70E740481C1C}">
                <a14:useLocalDpi xmlns:a14="http://schemas.microsoft.com/office/drawing/2010/main" val="0"/>
              </a:ext>
            </a:extLst>
          </a:blip>
          <a:srcRect t="6733" r="4535" b="4041"/>
          <a:stretch/>
        </p:blipFill>
        <p:spPr>
          <a:xfrm>
            <a:off x="6844004" y="1223817"/>
            <a:ext cx="3362178" cy="4189877"/>
          </a:xfrm>
          <a:prstGeom prst="rect">
            <a:avLst/>
          </a:prstGeom>
        </p:spPr>
      </p:pic>
      <p:sp>
        <p:nvSpPr>
          <p:cNvPr id="8" name="TextBox 7">
            <a:extLst>
              <a:ext uri="{FF2B5EF4-FFF2-40B4-BE49-F238E27FC236}">
                <a16:creationId xmlns:a16="http://schemas.microsoft.com/office/drawing/2014/main" id="{EF77F680-9B40-2A4D-BC0B-DB4A8C7B55DA}"/>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192546327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C0FB0C-9CBC-4AB1-8E90-F75D53D24F6C}"/>
              </a:ext>
            </a:extLst>
          </p:cNvPr>
          <p:cNvPicPr>
            <a:picLocks noChangeAspect="1"/>
          </p:cNvPicPr>
          <p:nvPr/>
        </p:nvPicPr>
        <p:blipFill rotWithShape="1">
          <a:blip r:embed="rId2">
            <a:extLst>
              <a:ext uri="{28A0092B-C50C-407E-A947-70E740481C1C}">
                <a14:useLocalDpi xmlns:a14="http://schemas.microsoft.com/office/drawing/2010/main" val="0"/>
              </a:ext>
            </a:extLst>
          </a:blip>
          <a:srcRect r="9016"/>
          <a:stretch/>
        </p:blipFill>
        <p:spPr>
          <a:xfrm>
            <a:off x="8255655" y="1393284"/>
            <a:ext cx="3748495" cy="4119970"/>
          </a:xfrm>
          <a:prstGeom prst="rect">
            <a:avLst/>
          </a:prstGeom>
        </p:spPr>
      </p:pic>
      <p:sp>
        <p:nvSpPr>
          <p:cNvPr id="2" name="Title 1">
            <a:extLst>
              <a:ext uri="{FF2B5EF4-FFF2-40B4-BE49-F238E27FC236}">
                <a16:creationId xmlns:a16="http://schemas.microsoft.com/office/drawing/2014/main" id="{2E7FDE2E-6FB2-487A-AF71-61055A619AC5}"/>
              </a:ext>
            </a:extLst>
          </p:cNvPr>
          <p:cNvSpPr txBox="1">
            <a:spLocks/>
          </p:cNvSpPr>
          <p:nvPr/>
        </p:nvSpPr>
        <p:spPr>
          <a:xfrm>
            <a:off x="360000" y="432000"/>
            <a:ext cx="11473731" cy="1325563"/>
          </a:xfrm>
          <a:prstGeom prst="rect">
            <a:avLst/>
          </a:prstGeom>
        </p:spPr>
        <p:txBody>
          <a:bodyPr lIns="0" rIns="9000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t>Your checklist for Structured Teaching: </a:t>
            </a:r>
          </a:p>
          <a:p>
            <a:r>
              <a:rPr lang="en-AU" sz="3600" b="1" dirty="0"/>
              <a:t>Visual Schedules</a:t>
            </a:r>
          </a:p>
        </p:txBody>
      </p:sp>
      <p:sp>
        <p:nvSpPr>
          <p:cNvPr id="6" name="TextBox 5"/>
          <p:cNvSpPr txBox="1"/>
          <p:nvPr/>
        </p:nvSpPr>
        <p:spPr>
          <a:xfrm>
            <a:off x="369926" y="1739975"/>
            <a:ext cx="6900304" cy="461665"/>
          </a:xfrm>
          <a:prstGeom prst="rect">
            <a:avLst/>
          </a:prstGeom>
          <a:noFill/>
        </p:spPr>
        <p:txBody>
          <a:bodyPr wrap="square" rtlCol="0">
            <a:spAutoFit/>
          </a:bodyPr>
          <a:lstStyle/>
          <a:p>
            <a:r>
              <a:rPr lang="en-AU" sz="2400" b="1" dirty="0">
                <a:solidFill>
                  <a:srgbClr val="00B0F0"/>
                </a:solidFill>
              </a:rPr>
              <a:t>Step 1. Assess your students’ needs</a:t>
            </a:r>
          </a:p>
        </p:txBody>
      </p:sp>
      <p:sp>
        <p:nvSpPr>
          <p:cNvPr id="3" name="TextBox 2"/>
          <p:cNvSpPr txBox="1"/>
          <p:nvPr/>
        </p:nvSpPr>
        <p:spPr>
          <a:xfrm>
            <a:off x="1510811" y="2205753"/>
            <a:ext cx="7248902" cy="707886"/>
          </a:xfrm>
          <a:prstGeom prst="rect">
            <a:avLst/>
          </a:prstGeom>
          <a:noFill/>
        </p:spPr>
        <p:txBody>
          <a:bodyPr wrap="square" rtlCol="0">
            <a:spAutoFit/>
          </a:bodyPr>
          <a:lstStyle/>
          <a:p>
            <a:r>
              <a:rPr lang="en-AU" sz="2000" dirty="0"/>
              <a:t>Look at </a:t>
            </a:r>
            <a:r>
              <a:rPr lang="en-AU" sz="2000" b="1" dirty="0"/>
              <a:t>Time Period, Format &amp; Location, Use &amp; Ability </a:t>
            </a:r>
            <a:r>
              <a:rPr lang="en-AU" sz="2000" dirty="0"/>
              <a:t>for a Whole-of-Class or an Individualised Visual Schedule.</a:t>
            </a:r>
          </a:p>
        </p:txBody>
      </p:sp>
      <p:sp>
        <p:nvSpPr>
          <p:cNvPr id="8" name="Content Placeholder 2">
            <a:extLst/>
          </p:cNvPr>
          <p:cNvSpPr txBox="1">
            <a:spLocks/>
          </p:cNvSpPr>
          <p:nvPr/>
        </p:nvSpPr>
        <p:spPr>
          <a:xfrm>
            <a:off x="369926" y="3249121"/>
            <a:ext cx="7078624" cy="572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b="1" dirty="0">
                <a:solidFill>
                  <a:schemeClr val="tx1">
                    <a:lumMod val="60000"/>
                    <a:lumOff val="40000"/>
                  </a:schemeClr>
                </a:solidFill>
              </a:rPr>
              <a:t>Step 2. Design the timetable</a:t>
            </a:r>
          </a:p>
        </p:txBody>
      </p:sp>
      <p:sp>
        <p:nvSpPr>
          <p:cNvPr id="9" name="Content Placeholder 2">
            <a:extLst/>
          </p:cNvPr>
          <p:cNvSpPr txBox="1">
            <a:spLocks/>
          </p:cNvSpPr>
          <p:nvPr/>
        </p:nvSpPr>
        <p:spPr>
          <a:xfrm>
            <a:off x="1510811" y="3728827"/>
            <a:ext cx="7078624" cy="572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AU" sz="2000" dirty="0">
                <a:solidFill>
                  <a:srgbClr val="1D1752"/>
                </a:solidFill>
              </a:rPr>
              <a:t>Be mindful of aiming for visual clarity and reducing visual clutter when </a:t>
            </a:r>
            <a:r>
              <a:rPr lang="en-AU" sz="2000" b="1" dirty="0">
                <a:solidFill>
                  <a:srgbClr val="1D1752"/>
                </a:solidFill>
              </a:rPr>
              <a:t>designing</a:t>
            </a:r>
            <a:r>
              <a:rPr lang="en-AU" sz="2000" dirty="0">
                <a:solidFill>
                  <a:srgbClr val="1D1752"/>
                </a:solidFill>
              </a:rPr>
              <a:t> and </a:t>
            </a:r>
            <a:r>
              <a:rPr lang="en-AU" sz="2000" b="1" dirty="0">
                <a:solidFill>
                  <a:srgbClr val="1D1752"/>
                </a:solidFill>
              </a:rPr>
              <a:t>creating</a:t>
            </a:r>
            <a:r>
              <a:rPr lang="en-AU" sz="2000" dirty="0">
                <a:solidFill>
                  <a:srgbClr val="1D1752"/>
                </a:solidFill>
              </a:rPr>
              <a:t> a Visual Schedule.</a:t>
            </a:r>
          </a:p>
        </p:txBody>
      </p:sp>
      <p:sp>
        <p:nvSpPr>
          <p:cNvPr id="10" name="Content Placeholder 2">
            <a:extLst/>
          </p:cNvPr>
          <p:cNvSpPr txBox="1">
            <a:spLocks/>
          </p:cNvSpPr>
          <p:nvPr/>
        </p:nvSpPr>
        <p:spPr>
          <a:xfrm>
            <a:off x="369926" y="4698116"/>
            <a:ext cx="8540496" cy="57225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b="1" dirty="0">
                <a:solidFill>
                  <a:srgbClr val="B355A0"/>
                </a:solidFill>
              </a:rPr>
              <a:t>Step 3. Implement the Visual Schedule in the classroom</a:t>
            </a:r>
          </a:p>
        </p:txBody>
      </p:sp>
      <p:sp>
        <p:nvSpPr>
          <p:cNvPr id="11" name="Content Placeholder 2">
            <a:extLst/>
          </p:cNvPr>
          <p:cNvSpPr txBox="1">
            <a:spLocks/>
          </p:cNvSpPr>
          <p:nvPr/>
        </p:nvSpPr>
        <p:spPr>
          <a:xfrm>
            <a:off x="1510811" y="5095153"/>
            <a:ext cx="7078624" cy="572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dirty="0">
                <a:solidFill>
                  <a:srgbClr val="1D1752"/>
                </a:solidFill>
              </a:rPr>
              <a:t>Follow each step of </a:t>
            </a:r>
            <a:r>
              <a:rPr lang="en-AU" sz="2000" b="1" dirty="0">
                <a:solidFill>
                  <a:srgbClr val="1D1752"/>
                </a:solidFill>
              </a:rPr>
              <a:t>Introduce, Teach Students, On First Use, Adapt Classroom Routine, Student Queries</a:t>
            </a:r>
            <a:r>
              <a:rPr lang="en-AU" sz="2000" dirty="0">
                <a:solidFill>
                  <a:srgbClr val="1D1752"/>
                </a:solidFill>
              </a:rPr>
              <a:t>. </a:t>
            </a:r>
          </a:p>
        </p:txBody>
      </p:sp>
      <p:sp>
        <p:nvSpPr>
          <p:cNvPr id="13" name="TextBox 12">
            <a:extLst>
              <a:ext uri="{FF2B5EF4-FFF2-40B4-BE49-F238E27FC236}">
                <a16:creationId xmlns:a16="http://schemas.microsoft.com/office/drawing/2014/main" id="{9447E1C8-769D-174A-932C-615EE4D483DE}"/>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3214051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C0FB0C-9CBC-4AB1-8E90-F75D53D24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85" y="459112"/>
            <a:ext cx="1886016" cy="1886016"/>
          </a:xfrm>
          <a:prstGeom prst="rect">
            <a:avLst/>
          </a:prstGeom>
        </p:spPr>
      </p:pic>
      <p:sp>
        <p:nvSpPr>
          <p:cNvPr id="5" name="TextBox 4">
            <a:extLst>
              <a:ext uri="{FF2B5EF4-FFF2-40B4-BE49-F238E27FC236}">
                <a16:creationId xmlns:a16="http://schemas.microsoft.com/office/drawing/2014/main" id="{94DDE920-FEC7-4E36-AC79-C726A3B2A6C5}"/>
              </a:ext>
            </a:extLst>
          </p:cNvPr>
          <p:cNvSpPr txBox="1"/>
          <p:nvPr/>
        </p:nvSpPr>
        <p:spPr>
          <a:xfrm>
            <a:off x="2370812" y="1161454"/>
            <a:ext cx="9220200" cy="646331"/>
          </a:xfrm>
          <a:prstGeom prst="rect">
            <a:avLst/>
          </a:prstGeom>
          <a:noFill/>
        </p:spPr>
        <p:txBody>
          <a:bodyPr wrap="square" rtlCol="0">
            <a:spAutoFit/>
          </a:bodyPr>
          <a:lstStyle/>
          <a:p>
            <a:pPr algn="just"/>
            <a:r>
              <a:rPr lang="en-AU" dirty="0"/>
              <a:t>This </a:t>
            </a:r>
            <a:r>
              <a:rPr lang="en-AU" b="1" dirty="0"/>
              <a:t>Teacher Professional Development on Visual Schedules </a:t>
            </a:r>
            <a:r>
              <a:rPr lang="en-AU" dirty="0"/>
              <a:t>was created and developed by Dr </a:t>
            </a:r>
            <a:r>
              <a:rPr lang="en-AU" dirty="0" err="1"/>
              <a:t>Satine</a:t>
            </a:r>
            <a:r>
              <a:rPr lang="en-AU" dirty="0"/>
              <a:t> Winter and overseen by Dr Jill </a:t>
            </a:r>
            <a:r>
              <a:rPr lang="en-AU" dirty="0" err="1"/>
              <a:t>Ashburner</a:t>
            </a:r>
            <a:r>
              <a:rPr lang="en-AU" dirty="0"/>
              <a:t>, Autism Queensland.</a:t>
            </a:r>
          </a:p>
        </p:txBody>
      </p:sp>
      <p:sp>
        <p:nvSpPr>
          <p:cNvPr id="18" name="TextBox 17">
            <a:extLst>
              <a:ext uri="{FF2B5EF4-FFF2-40B4-BE49-F238E27FC236}">
                <a16:creationId xmlns:a16="http://schemas.microsoft.com/office/drawing/2014/main" id="{AF67EFB4-7ED7-4E93-A6C0-C6FC55123644}"/>
              </a:ext>
            </a:extLst>
          </p:cNvPr>
          <p:cNvSpPr txBox="1"/>
          <p:nvPr/>
        </p:nvSpPr>
        <p:spPr>
          <a:xfrm>
            <a:off x="2370812" y="4329183"/>
            <a:ext cx="9461500" cy="923330"/>
          </a:xfrm>
          <a:prstGeom prst="rect">
            <a:avLst/>
          </a:prstGeom>
          <a:noFill/>
        </p:spPr>
        <p:txBody>
          <a:bodyPr wrap="square" rtlCol="0">
            <a:spAutoFit/>
          </a:bodyPr>
          <a:lstStyle/>
          <a:p>
            <a:pPr algn="just"/>
            <a:r>
              <a:rPr lang="en-AU" dirty="0"/>
              <a:t>Funding for this project was provided by Positive Partnerships and facilitated through project collaboration between the Autism CRC, Autism Queensland, Positive Partnerships, Autism Spectrum Australia (Aspect) and the University of Queensland.</a:t>
            </a:r>
          </a:p>
        </p:txBody>
      </p:sp>
      <p:sp>
        <p:nvSpPr>
          <p:cNvPr id="19" name="TextBox 18">
            <a:extLst>
              <a:ext uri="{FF2B5EF4-FFF2-40B4-BE49-F238E27FC236}">
                <a16:creationId xmlns:a16="http://schemas.microsoft.com/office/drawing/2014/main" id="{6A788371-AC1C-456C-9EDC-25EF2A163523}"/>
              </a:ext>
            </a:extLst>
          </p:cNvPr>
          <p:cNvSpPr txBox="1"/>
          <p:nvPr/>
        </p:nvSpPr>
        <p:spPr>
          <a:xfrm>
            <a:off x="2370812" y="2037459"/>
            <a:ext cx="9220200" cy="2308324"/>
          </a:xfrm>
          <a:prstGeom prst="rect">
            <a:avLst/>
          </a:prstGeom>
          <a:noFill/>
        </p:spPr>
        <p:txBody>
          <a:bodyPr wrap="square" rtlCol="0">
            <a:spAutoFit/>
          </a:bodyPr>
          <a:lstStyle/>
          <a:p>
            <a:pPr algn="just"/>
            <a:r>
              <a:rPr lang="en-AU" dirty="0"/>
              <a:t>The information contained within is adapted from the ‘</a:t>
            </a:r>
            <a:r>
              <a:rPr lang="en-AU" i="1" dirty="0"/>
              <a:t>Finished! The On-Task Toolkit – A teacher’s guide to using visual schedules and work systems in the mainstream classroom’ </a:t>
            </a:r>
            <a:r>
              <a:rPr lang="en-AU" dirty="0"/>
              <a:t>by Elizabeth Macdonald (Autism CRC funded PhD scholar, Griffith University) and </a:t>
            </a:r>
            <a:r>
              <a:rPr lang="en-AU" dirty="0" err="1"/>
              <a:t>Kaaren</a:t>
            </a:r>
            <a:r>
              <a:rPr lang="en-AU" dirty="0"/>
              <a:t> Haas (Autism Spectrum Australia, Aspect). </a:t>
            </a:r>
          </a:p>
          <a:p>
            <a:pPr algn="just"/>
            <a:endParaRPr lang="en-AU" dirty="0"/>
          </a:p>
          <a:p>
            <a:pPr algn="just"/>
            <a:r>
              <a:rPr lang="en-AU" dirty="0"/>
              <a:t>Teacher vignettes were presented by Elizabeth Scales. Animated images and filming of vignettes were created by Studio G, Autism Queensland. </a:t>
            </a:r>
          </a:p>
          <a:p>
            <a:pPr algn="just"/>
            <a:endParaRPr lang="en-AU" dirty="0"/>
          </a:p>
        </p:txBody>
      </p:sp>
      <p:sp>
        <p:nvSpPr>
          <p:cNvPr id="20" name="TextBox 19">
            <a:extLst>
              <a:ext uri="{FF2B5EF4-FFF2-40B4-BE49-F238E27FC236}">
                <a16:creationId xmlns:a16="http://schemas.microsoft.com/office/drawing/2014/main" id="{DE9D6516-4AFF-4196-A214-CDD4D03A5461}"/>
              </a:ext>
            </a:extLst>
          </p:cNvPr>
          <p:cNvSpPr txBox="1"/>
          <p:nvPr/>
        </p:nvSpPr>
        <p:spPr>
          <a:xfrm>
            <a:off x="2372400" y="432000"/>
            <a:ext cx="8386088" cy="646331"/>
          </a:xfrm>
          <a:prstGeom prst="rect">
            <a:avLst/>
          </a:prstGeom>
          <a:noFill/>
        </p:spPr>
        <p:txBody>
          <a:bodyPr wrap="square" lIns="90000" rtlCol="0">
            <a:spAutoFit/>
          </a:bodyPr>
          <a:lstStyle/>
          <a:p>
            <a:r>
              <a:rPr lang="en-AU" sz="3600" b="1" u="sng" dirty="0"/>
              <a:t>A final note from Ed the Schedule</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02" y="3442691"/>
            <a:ext cx="1549909" cy="394174"/>
          </a:xfrm>
          <a:prstGeom prst="rect">
            <a:avLst/>
          </a:prstGeom>
        </p:spPr>
      </p:pic>
    </p:spTree>
    <p:extLst>
      <p:ext uri="{BB962C8B-B14F-4D97-AF65-F5344CB8AC3E}">
        <p14:creationId xmlns:p14="http://schemas.microsoft.com/office/powerpoint/2010/main" val="1498023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BF1CC-C5B2-46D4-8A59-7F1CEEDE4EFD}"/>
              </a:ext>
            </a:extLst>
          </p:cNvPr>
          <p:cNvSpPr/>
          <p:nvPr/>
        </p:nvSpPr>
        <p:spPr>
          <a:xfrm>
            <a:off x="3356788" y="6099121"/>
            <a:ext cx="8530412" cy="461665"/>
          </a:xfrm>
          <a:prstGeom prst="rect">
            <a:avLst/>
          </a:prstGeom>
        </p:spPr>
        <p:txBody>
          <a:bodyPr wrap="square">
            <a:spAutoFit/>
          </a:bodyPr>
          <a:lstStyle/>
          <a:p>
            <a:r>
              <a:rPr lang="en-AU" sz="1200" dirty="0">
                <a:latin typeface="Arial" panose="020B0604020202020204" pitchFamily="34" charset="0"/>
              </a:rPr>
              <a:t>Autism CRC is the world’s first national, cooperative research centre focused on autism. We are taking a whole-of-life approach to autism focusing on early years, schools years and adulthood.</a:t>
            </a:r>
            <a:endParaRPr lang="en-AU" sz="1200" dirty="0"/>
          </a:p>
        </p:txBody>
      </p:sp>
    </p:spTree>
    <p:extLst>
      <p:ext uri="{BB962C8B-B14F-4D97-AF65-F5344CB8AC3E}">
        <p14:creationId xmlns:p14="http://schemas.microsoft.com/office/powerpoint/2010/main" val="71726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21C61D-E365-46A5-BF44-3DEC8A73E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28" y="260000"/>
            <a:ext cx="4418244" cy="5303402"/>
          </a:xfrm>
          <a:prstGeom prst="rect">
            <a:avLst/>
          </a:prstGeom>
        </p:spPr>
      </p:pic>
      <p:sp>
        <p:nvSpPr>
          <p:cNvPr id="3" name="Content Placeholder 2"/>
          <p:cNvSpPr>
            <a:spLocks noGrp="1"/>
          </p:cNvSpPr>
          <p:nvPr>
            <p:ph idx="1"/>
          </p:nvPr>
        </p:nvSpPr>
        <p:spPr>
          <a:xfrm>
            <a:off x="5705364" y="2210932"/>
            <a:ext cx="5597374" cy="2229093"/>
          </a:xfrm>
          <a:ln w="76200">
            <a:solidFill>
              <a:schemeClr val="accent2"/>
            </a:solidFill>
          </a:ln>
        </p:spPr>
        <p:txBody>
          <a:bodyPr>
            <a:noAutofit/>
          </a:bodyPr>
          <a:lstStyle/>
          <a:p>
            <a:pPr marL="0" indent="0" algn="ctr">
              <a:lnSpc>
                <a:spcPct val="100000"/>
              </a:lnSpc>
              <a:buNone/>
            </a:pPr>
            <a:r>
              <a:rPr lang="en-AU" sz="3000" i="1" dirty="0"/>
              <a:t>Ed the Schedule welcomes you </a:t>
            </a:r>
          </a:p>
          <a:p>
            <a:pPr marL="0" indent="0" algn="ctr">
              <a:lnSpc>
                <a:spcPct val="100000"/>
              </a:lnSpc>
              <a:buNone/>
            </a:pPr>
            <a:r>
              <a:rPr lang="en-AU" sz="3000" i="1" dirty="0"/>
              <a:t>to this Teacher Professional Development </a:t>
            </a:r>
          </a:p>
          <a:p>
            <a:pPr marL="0" indent="0" algn="ctr">
              <a:lnSpc>
                <a:spcPct val="100000"/>
              </a:lnSpc>
              <a:buNone/>
            </a:pPr>
            <a:r>
              <a:rPr lang="en-AU" sz="3000" i="1" dirty="0"/>
              <a:t>on Visual Schedules</a:t>
            </a:r>
          </a:p>
        </p:txBody>
      </p:sp>
      <p:sp>
        <p:nvSpPr>
          <p:cNvPr id="7" name="TextBox 6"/>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1248917898"/>
      </p:ext>
    </p:extLst>
  </p:cSld>
  <p:clrMapOvr>
    <a:masterClrMapping/>
  </p:clrMapOvr>
  <p:transition spd="slow" advTm="22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8474"/>
            <a:ext cx="7683910" cy="11332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endParaRPr lang="en-AU" sz="2800" i="1" dirty="0">
              <a:solidFill>
                <a:srgbClr val="72BF44"/>
              </a:solidFill>
            </a:endParaRPr>
          </a:p>
        </p:txBody>
      </p:sp>
      <p:sp>
        <p:nvSpPr>
          <p:cNvPr id="5" name="Content Placeholder 2"/>
          <p:cNvSpPr txBox="1">
            <a:spLocks/>
          </p:cNvSpPr>
          <p:nvPr/>
        </p:nvSpPr>
        <p:spPr>
          <a:xfrm>
            <a:off x="3722216" y="2114340"/>
            <a:ext cx="7397541" cy="4048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2000" b="1" dirty="0"/>
              <a:t>What </a:t>
            </a:r>
            <a:r>
              <a:rPr lang="en-AU" sz="2000" b="1" dirty="0">
                <a:solidFill>
                  <a:schemeClr val="accent2"/>
                </a:solidFill>
              </a:rPr>
              <a:t>are Visual Schedules? </a:t>
            </a:r>
          </a:p>
          <a:p>
            <a:pPr lvl="1">
              <a:lnSpc>
                <a:spcPct val="100000"/>
              </a:lnSpc>
            </a:pPr>
            <a:r>
              <a:rPr lang="en-AU" sz="1800" i="1" dirty="0"/>
              <a:t>Background information &amp; examples of Visual Schedules</a:t>
            </a:r>
          </a:p>
          <a:p>
            <a:pPr>
              <a:lnSpc>
                <a:spcPct val="100000"/>
              </a:lnSpc>
            </a:pPr>
            <a:r>
              <a:rPr lang="en-AU" sz="2000" b="1" dirty="0"/>
              <a:t>Why </a:t>
            </a:r>
            <a:r>
              <a:rPr lang="en-AU" sz="2000" b="1" dirty="0">
                <a:solidFill>
                  <a:schemeClr val="accent2"/>
                </a:solidFill>
              </a:rPr>
              <a:t>use Visual Schedules?</a:t>
            </a:r>
          </a:p>
          <a:p>
            <a:pPr lvl="1">
              <a:lnSpc>
                <a:spcPct val="100000"/>
              </a:lnSpc>
            </a:pPr>
            <a:r>
              <a:rPr lang="en-AU" sz="1800" i="1" dirty="0">
                <a:solidFill>
                  <a:srgbClr val="1D1752"/>
                </a:solidFill>
              </a:rPr>
              <a:t>Benefits of Visual Schedules</a:t>
            </a:r>
          </a:p>
          <a:p>
            <a:pPr>
              <a:lnSpc>
                <a:spcPct val="100000"/>
              </a:lnSpc>
            </a:pPr>
            <a:r>
              <a:rPr lang="en-AU" sz="2000" b="1" dirty="0"/>
              <a:t>When</a:t>
            </a:r>
            <a:r>
              <a:rPr lang="en-AU" sz="2000" dirty="0"/>
              <a:t> </a:t>
            </a:r>
            <a:r>
              <a:rPr lang="en-AU" sz="2000" b="1" dirty="0">
                <a:solidFill>
                  <a:schemeClr val="accent2"/>
                </a:solidFill>
              </a:rPr>
              <a:t>to use Visual Schedules?</a:t>
            </a:r>
          </a:p>
          <a:p>
            <a:pPr>
              <a:lnSpc>
                <a:spcPct val="100000"/>
              </a:lnSpc>
            </a:pPr>
            <a:r>
              <a:rPr lang="en-AU" sz="2000" b="1" dirty="0"/>
              <a:t>How</a:t>
            </a:r>
            <a:r>
              <a:rPr lang="en-AU" sz="2000" dirty="0"/>
              <a:t> </a:t>
            </a:r>
            <a:r>
              <a:rPr lang="en-AU" sz="2000" b="1" dirty="0">
                <a:solidFill>
                  <a:schemeClr val="accent2"/>
                </a:solidFill>
              </a:rPr>
              <a:t>to use Visual Schedules?</a:t>
            </a:r>
          </a:p>
          <a:p>
            <a:pPr lvl="1">
              <a:lnSpc>
                <a:spcPct val="100000"/>
              </a:lnSpc>
            </a:pPr>
            <a:r>
              <a:rPr lang="en-AU" sz="1800" i="1" dirty="0"/>
              <a:t>3 step approach for Whole-of-Class &amp; Individualised Schedules</a:t>
            </a:r>
          </a:p>
          <a:p>
            <a:pPr>
              <a:lnSpc>
                <a:spcPct val="100000"/>
              </a:lnSpc>
            </a:pPr>
            <a:r>
              <a:rPr lang="en-AU" sz="2000" b="1" dirty="0"/>
              <a:t>Your Checklist </a:t>
            </a:r>
            <a:r>
              <a:rPr lang="en-AU" sz="2000" b="1" dirty="0">
                <a:solidFill>
                  <a:schemeClr val="accent2"/>
                </a:solidFill>
              </a:rPr>
              <a:t>for implementing Structured Teaching     Visual Schedules in the classroom</a:t>
            </a:r>
          </a:p>
          <a:p>
            <a:pPr lvl="1">
              <a:lnSpc>
                <a:spcPct val="150000"/>
              </a:lnSpc>
            </a:pPr>
            <a:endParaRPr lang="en-AU" sz="2000" i="1" dirty="0">
              <a:solidFill>
                <a:srgbClr val="1D1752"/>
              </a:solidFill>
            </a:endParaRPr>
          </a:p>
          <a:p>
            <a:endParaRPr lang="en-AU" sz="2000" dirty="0"/>
          </a:p>
          <a:p>
            <a:endParaRPr lang="en-AU" sz="2000" dirty="0"/>
          </a:p>
          <a:p>
            <a:endParaRPr lang="en-AU" sz="2000" dirty="0"/>
          </a:p>
        </p:txBody>
      </p:sp>
      <p:sp>
        <p:nvSpPr>
          <p:cNvPr id="7" name="TextBox 6"/>
          <p:cNvSpPr txBox="1"/>
          <p:nvPr/>
        </p:nvSpPr>
        <p:spPr>
          <a:xfrm>
            <a:off x="360000" y="1440000"/>
            <a:ext cx="11670502" cy="353943"/>
          </a:xfrm>
          <a:prstGeom prst="rect">
            <a:avLst/>
          </a:prstGeom>
          <a:noFill/>
        </p:spPr>
        <p:txBody>
          <a:bodyPr wrap="square" lIns="0" tIns="0" rIns="90000" bIns="46800" rtlCol="0">
            <a:spAutoFit/>
          </a:bodyPr>
          <a:lstStyle/>
          <a:p>
            <a:r>
              <a:rPr lang="en-AU" sz="2000" dirty="0"/>
              <a:t>In this Teacher Professional Development, you will find practical information on the following:</a:t>
            </a:r>
          </a:p>
        </p:txBody>
      </p:sp>
      <p:sp>
        <p:nvSpPr>
          <p:cNvPr id="10" name="Title 1">
            <a:extLst>
              <a:ext uri="{FF2B5EF4-FFF2-40B4-BE49-F238E27FC236}">
                <a16:creationId xmlns:a16="http://schemas.microsoft.com/office/drawing/2014/main" id="{B52823E4-77AA-4D36-BDB4-A98D88E09E6A}"/>
              </a:ext>
            </a:extLst>
          </p:cNvPr>
          <p:cNvSpPr txBox="1">
            <a:spLocks/>
          </p:cNvSpPr>
          <p:nvPr/>
        </p:nvSpPr>
        <p:spPr>
          <a:xfrm>
            <a:off x="0" y="432000"/>
            <a:ext cx="12365791" cy="1047600"/>
          </a:xfrm>
          <a:prstGeom prst="rect">
            <a:avLst/>
          </a:prstGeom>
        </p:spPr>
        <p:txBody>
          <a:bodyPr lIns="180000" tIns="0" rIns="90000" bIns="4680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r>
              <a:rPr lang="en-AU" sz="3600" b="1" dirty="0"/>
              <a:t>Overview of Structured Teaching </a:t>
            </a:r>
          </a:p>
          <a:p>
            <a:pPr marL="182563"/>
            <a:r>
              <a:rPr lang="en-AU" sz="3600" dirty="0">
                <a:solidFill>
                  <a:schemeClr val="accent2"/>
                </a:solidFill>
              </a:rPr>
              <a:t>Visual Schedules</a:t>
            </a:r>
            <a:endParaRPr lang="en-AU" sz="3600" i="1" dirty="0">
              <a:solidFill>
                <a:schemeClr val="accent2"/>
              </a:solidFill>
            </a:endParaRPr>
          </a:p>
        </p:txBody>
      </p:sp>
      <p:sp>
        <p:nvSpPr>
          <p:cNvPr id="8" name="TextBox 7">
            <a:extLst>
              <a:ext uri="{FF2B5EF4-FFF2-40B4-BE49-F238E27FC236}">
                <a16:creationId xmlns:a16="http://schemas.microsoft.com/office/drawing/2014/main" id="{60548CFD-77AB-E046-B366-7CA1E84423DF}"/>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3519303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0" y="432001"/>
            <a:ext cx="7315201" cy="449999"/>
          </a:xfrm>
        </p:spPr>
        <p:txBody>
          <a:bodyPr vert="horz" wrap="none" lIns="0" tIns="0" rIns="0" bIns="0" anchor="t" anchorCtr="0">
            <a:noAutofit/>
          </a:bodyPr>
          <a:lstStyle/>
          <a:p>
            <a:pPr marL="365125"/>
            <a:r>
              <a:rPr lang="en-AU" sz="3600" b="1" dirty="0"/>
              <a:t>What are Visual Schedules?</a:t>
            </a:r>
          </a:p>
        </p:txBody>
      </p:sp>
      <p:sp>
        <p:nvSpPr>
          <p:cNvPr id="4" name="TextBox 3"/>
          <p:cNvSpPr txBox="1"/>
          <p:nvPr/>
        </p:nvSpPr>
        <p:spPr>
          <a:xfrm>
            <a:off x="360000" y="882000"/>
            <a:ext cx="11058049" cy="1247586"/>
          </a:xfrm>
          <a:prstGeom prst="rect">
            <a:avLst/>
          </a:prstGeom>
          <a:noFill/>
        </p:spPr>
        <p:txBody>
          <a:bodyPr wrap="square" lIns="0" tIns="0" rIns="90000" bIns="46800" rtlCol="0">
            <a:spAutoFit/>
          </a:bodyPr>
          <a:lstStyle/>
          <a:p>
            <a:pPr>
              <a:lnSpc>
                <a:spcPct val="150000"/>
              </a:lnSpc>
            </a:pPr>
            <a:r>
              <a:rPr lang="en-US" sz="2000" dirty="0"/>
              <a:t>Visual Schedules are a </a:t>
            </a:r>
            <a:r>
              <a:rPr lang="en-US" sz="2000" dirty="0">
                <a:solidFill>
                  <a:srgbClr val="1D1752"/>
                </a:solidFill>
              </a:rPr>
              <a:t>visual representation of </a:t>
            </a:r>
            <a:r>
              <a:rPr lang="en-US" sz="2000" dirty="0"/>
              <a:t>a </a:t>
            </a:r>
            <a:r>
              <a:rPr lang="en-US" sz="2000" b="1" i="1" dirty="0">
                <a:solidFill>
                  <a:schemeClr val="accent2"/>
                </a:solidFill>
              </a:rPr>
              <a:t>sequence of activities </a:t>
            </a:r>
            <a:r>
              <a:rPr lang="en-US" sz="2000" dirty="0">
                <a:solidFill>
                  <a:srgbClr val="1D1752"/>
                </a:solidFill>
              </a:rPr>
              <a:t>or </a:t>
            </a:r>
            <a:r>
              <a:rPr lang="en-US" sz="2000" b="1" i="1" dirty="0">
                <a:solidFill>
                  <a:schemeClr val="accent2"/>
                </a:solidFill>
              </a:rPr>
              <a:t>events</a:t>
            </a:r>
            <a:r>
              <a:rPr lang="en-US" sz="2000" i="1" dirty="0">
                <a:solidFill>
                  <a:schemeClr val="accent2"/>
                </a:solidFill>
              </a:rPr>
              <a:t>.</a:t>
            </a:r>
          </a:p>
          <a:p>
            <a:pPr>
              <a:lnSpc>
                <a:spcPct val="150000"/>
              </a:lnSpc>
            </a:pPr>
            <a:r>
              <a:rPr lang="en-US" sz="2000" dirty="0"/>
              <a:t>Visual Schedules tell students </a:t>
            </a:r>
            <a:r>
              <a:rPr lang="en-US" sz="2000" b="1" dirty="0"/>
              <a:t>WHERE</a:t>
            </a:r>
            <a:r>
              <a:rPr lang="en-US" sz="2000" dirty="0"/>
              <a:t> to be and </a:t>
            </a:r>
            <a:r>
              <a:rPr lang="en-US" sz="2000" b="1" dirty="0"/>
              <a:t>WHEN</a:t>
            </a:r>
            <a:r>
              <a:rPr lang="en-US" sz="2000" dirty="0"/>
              <a:t> to be there. </a:t>
            </a:r>
          </a:p>
          <a:p>
            <a:endParaRPr lang="en-US" dirty="0"/>
          </a:p>
        </p:txBody>
      </p:sp>
      <p:sp>
        <p:nvSpPr>
          <p:cNvPr id="9" name="SmartArt Placeholder 5"/>
          <p:cNvSpPr>
            <a:spLocks noGrp="1"/>
          </p:cNvSpPr>
          <p:nvPr/>
        </p:nvSpPr>
        <p:spPr>
          <a:xfrm>
            <a:off x="2882900" y="2813050"/>
            <a:ext cx="1828799" cy="1485900"/>
          </a:xfrm>
          <a:prstGeom prst="rect">
            <a:avLst/>
          </a:prstGeom>
        </p:spPr>
        <p:txBody>
          <a:bodyPr vert="horz" lIns="91440" tIns="45720" rIns="91440" bIns="45720" rtlCol="0" anchor="ctr">
            <a:normAutofit/>
          </a:bodyPr>
          <a:lstStyle/>
          <a:p>
            <a:endParaRPr lang="en-US"/>
          </a:p>
        </p:txBody>
      </p:sp>
      <p:sp>
        <p:nvSpPr>
          <p:cNvPr id="5" name="Rectangle 4"/>
          <p:cNvSpPr/>
          <p:nvPr/>
        </p:nvSpPr>
        <p:spPr>
          <a:xfrm>
            <a:off x="2099205" y="2400199"/>
            <a:ext cx="2691289" cy="707886"/>
          </a:xfrm>
          <a:prstGeom prst="rect">
            <a:avLst/>
          </a:prstGeom>
        </p:spPr>
        <p:txBody>
          <a:bodyPr wrap="square">
            <a:spAutoFit/>
          </a:bodyPr>
          <a:lstStyle/>
          <a:p>
            <a:r>
              <a:rPr lang="en-US" sz="2000" dirty="0"/>
              <a:t>Visual Schedules may be </a:t>
            </a:r>
            <a:r>
              <a:rPr lang="en-US" sz="2000" b="1" i="1" dirty="0">
                <a:solidFill>
                  <a:schemeClr val="accent2"/>
                </a:solidFill>
              </a:rPr>
              <a:t>whole-of-class</a:t>
            </a:r>
            <a:endParaRPr lang="en-US" sz="2000" b="1" dirty="0">
              <a:solidFill>
                <a:schemeClr val="accent2"/>
              </a:solidFill>
            </a:endParaRPr>
          </a:p>
        </p:txBody>
      </p:sp>
      <p:sp>
        <p:nvSpPr>
          <p:cNvPr id="10" name="Rectangle 9"/>
          <p:cNvSpPr/>
          <p:nvPr/>
        </p:nvSpPr>
        <p:spPr>
          <a:xfrm>
            <a:off x="6752861" y="2387903"/>
            <a:ext cx="4537574" cy="707886"/>
          </a:xfrm>
          <a:prstGeom prst="rect">
            <a:avLst/>
          </a:prstGeom>
        </p:spPr>
        <p:txBody>
          <a:bodyPr wrap="square">
            <a:spAutoFit/>
          </a:bodyPr>
          <a:lstStyle/>
          <a:p>
            <a:r>
              <a:rPr lang="en-US" sz="2000" dirty="0"/>
              <a:t>Visual Schedules may also be </a:t>
            </a:r>
            <a:r>
              <a:rPr lang="en-US" sz="2000" b="1" i="1" dirty="0">
                <a:solidFill>
                  <a:schemeClr val="accent2"/>
                </a:solidFill>
              </a:rPr>
              <a:t>individualised</a:t>
            </a:r>
            <a:r>
              <a:rPr lang="en-US" sz="2000" dirty="0"/>
              <a:t> for 1 or more students</a:t>
            </a:r>
            <a:endParaRPr lang="en-AU" dirty="0"/>
          </a:p>
        </p:txBody>
      </p:sp>
      <p:sp>
        <p:nvSpPr>
          <p:cNvPr id="23" name="Plus Sign 22"/>
          <p:cNvSpPr/>
          <p:nvPr/>
        </p:nvSpPr>
        <p:spPr>
          <a:xfrm>
            <a:off x="5705026" y="2366530"/>
            <a:ext cx="479685" cy="53631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52449321-0222-44F5-AFC9-8D0D6F652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085" y="3324395"/>
            <a:ext cx="4045527" cy="1822941"/>
          </a:xfrm>
          <a:prstGeom prst="rect">
            <a:avLst/>
          </a:prstGeom>
        </p:spPr>
      </p:pic>
      <p:pic>
        <p:nvPicPr>
          <p:cNvPr id="11" name="Picture 10">
            <a:extLst>
              <a:ext uri="{FF2B5EF4-FFF2-40B4-BE49-F238E27FC236}">
                <a16:creationId xmlns:a16="http://schemas.microsoft.com/office/drawing/2014/main" id="{05F52954-B531-49C2-B9AA-BF1581BEA992}"/>
              </a:ext>
            </a:extLst>
          </p:cNvPr>
          <p:cNvPicPr>
            <a:picLocks noChangeAspect="1"/>
          </p:cNvPicPr>
          <p:nvPr/>
        </p:nvPicPr>
        <p:blipFill rotWithShape="1">
          <a:blip r:embed="rId3">
            <a:extLst>
              <a:ext uri="{28A0092B-C50C-407E-A947-70E740481C1C}">
                <a14:useLocalDpi xmlns:a14="http://schemas.microsoft.com/office/drawing/2010/main" val="0"/>
              </a:ext>
            </a:extLst>
          </a:blip>
          <a:srcRect l="4856" t="8366" b="6805"/>
          <a:stretch/>
        </p:blipFill>
        <p:spPr>
          <a:xfrm>
            <a:off x="7315200" y="3076930"/>
            <a:ext cx="2816384" cy="2317869"/>
          </a:xfrm>
          <a:prstGeom prst="rect">
            <a:avLst/>
          </a:prstGeom>
        </p:spPr>
      </p:pic>
      <p:sp>
        <p:nvSpPr>
          <p:cNvPr id="12" name="TextBox 11">
            <a:extLst>
              <a:ext uri="{FF2B5EF4-FFF2-40B4-BE49-F238E27FC236}">
                <a16:creationId xmlns:a16="http://schemas.microsoft.com/office/drawing/2014/main" id="{8B12D599-71A7-7144-AB3A-1A60B8B96745}"/>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3798368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0412" y="1795864"/>
            <a:ext cx="6278252" cy="4723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E7FDE2E-6FB2-487A-AF71-61055A619AC5}"/>
              </a:ext>
            </a:extLst>
          </p:cNvPr>
          <p:cNvSpPr>
            <a:spLocks noGrp="1"/>
          </p:cNvSpPr>
          <p:nvPr>
            <p:ph type="title"/>
          </p:nvPr>
        </p:nvSpPr>
        <p:spPr>
          <a:xfrm>
            <a:off x="0" y="432000"/>
            <a:ext cx="8709521" cy="704265"/>
          </a:xfrm>
        </p:spPr>
        <p:txBody>
          <a:bodyPr lIns="0" tIns="0" rIns="0" bIns="0" anchor="t" anchorCtr="0">
            <a:normAutofit/>
          </a:bodyPr>
          <a:lstStyle/>
          <a:p>
            <a:pPr marL="365125"/>
            <a:r>
              <a:rPr lang="en-AU" sz="3600" b="1" dirty="0"/>
              <a:t>What are Visual Schedules? </a:t>
            </a:r>
            <a:r>
              <a:rPr lang="en-AU" sz="2000" b="1" i="1" dirty="0"/>
              <a:t>continued</a:t>
            </a:r>
          </a:p>
        </p:txBody>
      </p:sp>
      <p:sp>
        <p:nvSpPr>
          <p:cNvPr id="4" name="TextBox 3"/>
          <p:cNvSpPr txBox="1"/>
          <p:nvPr/>
        </p:nvSpPr>
        <p:spPr>
          <a:xfrm>
            <a:off x="270000" y="990000"/>
            <a:ext cx="11326713" cy="661720"/>
          </a:xfrm>
          <a:prstGeom prst="rect">
            <a:avLst/>
          </a:prstGeom>
          <a:noFill/>
        </p:spPr>
        <p:txBody>
          <a:bodyPr wrap="square" lIns="90000" tIns="0" bIns="46800" rtlCol="0">
            <a:spAutoFit/>
          </a:bodyPr>
          <a:lstStyle/>
          <a:p>
            <a:r>
              <a:rPr lang="en-US" sz="2000" dirty="0"/>
              <a:t>Visual Schedules are recognised as an evidence-based practice for </a:t>
            </a:r>
            <a:r>
              <a:rPr lang="en-US" sz="2000" b="1" dirty="0">
                <a:solidFill>
                  <a:schemeClr val="accent2"/>
                </a:solidFill>
              </a:rPr>
              <a:t>individuals on the spectrum </a:t>
            </a:r>
          </a:p>
          <a:p>
            <a:r>
              <a:rPr lang="en-US" sz="2000" dirty="0"/>
              <a:t>and can be used for </a:t>
            </a:r>
            <a:r>
              <a:rPr lang="en-US" sz="2000" b="1" dirty="0">
                <a:solidFill>
                  <a:schemeClr val="accent2"/>
                </a:solidFill>
              </a:rPr>
              <a:t>all students</a:t>
            </a:r>
            <a:r>
              <a:rPr lang="en-US" sz="2000" dirty="0"/>
              <a:t>.</a:t>
            </a:r>
          </a:p>
        </p:txBody>
      </p:sp>
      <p:sp>
        <p:nvSpPr>
          <p:cNvPr id="9" name="SmartArt Placeholder 5"/>
          <p:cNvSpPr>
            <a:spLocks noGrp="1"/>
          </p:cNvSpPr>
          <p:nvPr/>
        </p:nvSpPr>
        <p:spPr>
          <a:xfrm>
            <a:off x="2882900" y="2813050"/>
            <a:ext cx="1828799" cy="1485900"/>
          </a:xfrm>
          <a:prstGeom prst="rect">
            <a:avLst/>
          </a:prstGeom>
        </p:spPr>
        <p:txBody>
          <a:bodyPr vert="horz" lIns="91440" tIns="45720" rIns="91440" bIns="45720" rtlCol="0" anchor="ctr">
            <a:normAutofit/>
          </a:bodyPr>
          <a:lstStyle/>
          <a:p>
            <a:endParaRPr lang="en-US"/>
          </a:p>
        </p:txBody>
      </p:sp>
      <p:sp>
        <p:nvSpPr>
          <p:cNvPr id="3" name="TextBox 2"/>
          <p:cNvSpPr txBox="1"/>
          <p:nvPr/>
        </p:nvSpPr>
        <p:spPr>
          <a:xfrm>
            <a:off x="5420412" y="5890011"/>
            <a:ext cx="3093695" cy="400110"/>
          </a:xfrm>
          <a:prstGeom prst="rect">
            <a:avLst/>
          </a:prstGeom>
          <a:noFill/>
        </p:spPr>
        <p:txBody>
          <a:bodyPr wrap="square" rtlCol="0">
            <a:spAutoFit/>
          </a:bodyPr>
          <a:lstStyle/>
          <a:p>
            <a:pPr algn="ctr"/>
            <a:r>
              <a:rPr lang="en-US" sz="2000" dirty="0" err="1">
                <a:solidFill>
                  <a:schemeClr val="bg1"/>
                </a:solidFill>
              </a:rPr>
              <a:t>Individualised</a:t>
            </a:r>
            <a:r>
              <a:rPr lang="en-US" sz="2000" dirty="0">
                <a:solidFill>
                  <a:schemeClr val="bg1"/>
                </a:solidFill>
              </a:rPr>
              <a:t> Schedule </a:t>
            </a:r>
          </a:p>
        </p:txBody>
      </p:sp>
      <p:sp>
        <p:nvSpPr>
          <p:cNvPr id="8" name="TextBox 7"/>
          <p:cNvSpPr txBox="1"/>
          <p:nvPr/>
        </p:nvSpPr>
        <p:spPr>
          <a:xfrm>
            <a:off x="8362968" y="5890011"/>
            <a:ext cx="3509084" cy="400110"/>
          </a:xfrm>
          <a:prstGeom prst="rect">
            <a:avLst/>
          </a:prstGeom>
          <a:noFill/>
        </p:spPr>
        <p:txBody>
          <a:bodyPr wrap="square" rtlCol="0">
            <a:spAutoFit/>
          </a:bodyPr>
          <a:lstStyle/>
          <a:p>
            <a:pPr algn="ctr"/>
            <a:r>
              <a:rPr lang="en-US" sz="2000" dirty="0">
                <a:solidFill>
                  <a:schemeClr val="bg1"/>
                </a:solidFill>
              </a:rPr>
              <a:t>Whole-of-Class Schedule </a:t>
            </a:r>
          </a:p>
        </p:txBody>
      </p:sp>
      <p:pic>
        <p:nvPicPr>
          <p:cNvPr id="13" name="Picture 12">
            <a:extLst>
              <a:ext uri="{FF2B5EF4-FFF2-40B4-BE49-F238E27FC236}">
                <a16:creationId xmlns:a16="http://schemas.microsoft.com/office/drawing/2014/main" id="{36AA43AC-F0B3-46B4-8ED4-810F7A48A4F3}"/>
              </a:ext>
            </a:extLst>
          </p:cNvPr>
          <p:cNvPicPr>
            <a:picLocks noChangeAspect="1"/>
          </p:cNvPicPr>
          <p:nvPr/>
        </p:nvPicPr>
        <p:blipFill rotWithShape="1">
          <a:blip r:embed="rId2">
            <a:extLst>
              <a:ext uri="{28A0092B-C50C-407E-A947-70E740481C1C}">
                <a14:useLocalDpi xmlns:a14="http://schemas.microsoft.com/office/drawing/2010/main" val="0"/>
              </a:ext>
            </a:extLst>
          </a:blip>
          <a:srcRect l="20111" t="10934" r="19975" b="8364"/>
          <a:stretch/>
        </p:blipFill>
        <p:spPr>
          <a:xfrm>
            <a:off x="9172221" y="2431170"/>
            <a:ext cx="1890579" cy="3395467"/>
          </a:xfrm>
          <a:prstGeom prst="rect">
            <a:avLst/>
          </a:prstGeom>
        </p:spPr>
      </p:pic>
      <p:pic>
        <p:nvPicPr>
          <p:cNvPr id="14" name="Picture 13">
            <a:extLst>
              <a:ext uri="{FF2B5EF4-FFF2-40B4-BE49-F238E27FC236}">
                <a16:creationId xmlns:a16="http://schemas.microsoft.com/office/drawing/2014/main" id="{730580E3-AE9D-4DD6-A46C-0B8E3B5CC85C}"/>
              </a:ext>
            </a:extLst>
          </p:cNvPr>
          <p:cNvPicPr>
            <a:picLocks noChangeAspect="1"/>
          </p:cNvPicPr>
          <p:nvPr/>
        </p:nvPicPr>
        <p:blipFill rotWithShape="1">
          <a:blip r:embed="rId3">
            <a:extLst>
              <a:ext uri="{28A0092B-C50C-407E-A947-70E740481C1C}">
                <a14:useLocalDpi xmlns:a14="http://schemas.microsoft.com/office/drawing/2010/main" val="0"/>
              </a:ext>
            </a:extLst>
          </a:blip>
          <a:srcRect l="18796" t="10995" r="25902" b="3031"/>
          <a:stretch/>
        </p:blipFill>
        <p:spPr>
          <a:xfrm>
            <a:off x="6148216" y="2431169"/>
            <a:ext cx="1638085" cy="3395467"/>
          </a:xfrm>
          <a:prstGeom prst="rect">
            <a:avLst/>
          </a:prstGeom>
        </p:spPr>
      </p:pic>
      <p:graphicFrame>
        <p:nvGraphicFramePr>
          <p:cNvPr id="16" name="Diagram 15"/>
          <p:cNvGraphicFramePr/>
          <p:nvPr>
            <p:extLst>
              <p:ext uri="{D42A27DB-BD31-4B8C-83A1-F6EECF244321}">
                <p14:modId xmlns:p14="http://schemas.microsoft.com/office/powerpoint/2010/main" val="3947350405"/>
              </p:ext>
            </p:extLst>
          </p:nvPr>
        </p:nvGraphicFramePr>
        <p:xfrm>
          <a:off x="0" y="2894645"/>
          <a:ext cx="5343792" cy="2526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518475" y="2282968"/>
            <a:ext cx="3873102" cy="400110"/>
          </a:xfrm>
          <a:prstGeom prst="rect">
            <a:avLst/>
          </a:prstGeom>
          <a:noFill/>
        </p:spPr>
        <p:txBody>
          <a:bodyPr wrap="square" rtlCol="0">
            <a:spAutoFit/>
          </a:bodyPr>
          <a:lstStyle/>
          <a:p>
            <a:pPr algn="ctr"/>
            <a:r>
              <a:rPr lang="en-US" sz="2000" dirty="0"/>
              <a:t>Visual Schedules may include: </a:t>
            </a:r>
          </a:p>
        </p:txBody>
      </p:sp>
      <p:sp>
        <p:nvSpPr>
          <p:cNvPr id="18" name="TextBox 17"/>
          <p:cNvSpPr txBox="1"/>
          <p:nvPr/>
        </p:nvSpPr>
        <p:spPr>
          <a:xfrm>
            <a:off x="6882417" y="1882858"/>
            <a:ext cx="3685031" cy="400110"/>
          </a:xfrm>
          <a:prstGeom prst="rect">
            <a:avLst/>
          </a:prstGeom>
          <a:noFill/>
        </p:spPr>
        <p:txBody>
          <a:bodyPr wrap="square" rtlCol="0">
            <a:spAutoFit/>
          </a:bodyPr>
          <a:lstStyle/>
          <a:p>
            <a:pPr algn="ctr"/>
            <a:r>
              <a:rPr lang="en-US" sz="2000" dirty="0">
                <a:solidFill>
                  <a:schemeClr val="bg1"/>
                </a:solidFill>
              </a:rPr>
              <a:t>Examples of Visual Schedules</a:t>
            </a:r>
          </a:p>
        </p:txBody>
      </p:sp>
      <p:sp>
        <p:nvSpPr>
          <p:cNvPr id="15" name="TextBox 14">
            <a:extLst>
              <a:ext uri="{FF2B5EF4-FFF2-40B4-BE49-F238E27FC236}">
                <a16:creationId xmlns:a16="http://schemas.microsoft.com/office/drawing/2014/main" id="{BAAF61D8-8B2F-754F-A41A-50E1EAD451B3}"/>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3922038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6">
                                            <p:graphicEl>
                                              <a:dgm id="{17D72E14-FE52-485B-9BAB-21D791D28546}"/>
                                            </p:graphicEl>
                                          </p:spTgt>
                                        </p:tgtEl>
                                        <p:attrNameLst>
                                          <p:attrName>style.visibility</p:attrName>
                                        </p:attrNameLst>
                                      </p:cBhvr>
                                      <p:to>
                                        <p:strVal val="visible"/>
                                      </p:to>
                                    </p:set>
                                    <p:animEffect transition="in" filter="fade">
                                      <p:cBhvr>
                                        <p:cTn id="25" dur="1000"/>
                                        <p:tgtEl>
                                          <p:spTgt spid="16">
                                            <p:graphicEl>
                                              <a:dgm id="{17D72E14-FE52-485B-9BAB-21D791D28546}"/>
                                            </p:graphicEl>
                                          </p:spTgt>
                                        </p:tgtEl>
                                      </p:cBhvr>
                                    </p:animEffect>
                                    <p:anim calcmode="lin" valueType="num">
                                      <p:cBhvr>
                                        <p:cTn id="26" dur="1000" fill="hold"/>
                                        <p:tgtEl>
                                          <p:spTgt spid="16">
                                            <p:graphicEl>
                                              <a:dgm id="{17D72E14-FE52-485B-9BAB-21D791D28546}"/>
                                            </p:graphicEl>
                                          </p:spTgt>
                                        </p:tgtEl>
                                        <p:attrNameLst>
                                          <p:attrName>ppt_x</p:attrName>
                                        </p:attrNameLst>
                                      </p:cBhvr>
                                      <p:tavLst>
                                        <p:tav tm="0">
                                          <p:val>
                                            <p:strVal val="#ppt_x"/>
                                          </p:val>
                                        </p:tav>
                                        <p:tav tm="100000">
                                          <p:val>
                                            <p:strVal val="#ppt_x"/>
                                          </p:val>
                                        </p:tav>
                                      </p:tavLst>
                                    </p:anim>
                                    <p:anim calcmode="lin" valueType="num">
                                      <p:cBhvr>
                                        <p:cTn id="27" dur="1000" fill="hold"/>
                                        <p:tgtEl>
                                          <p:spTgt spid="16">
                                            <p:graphicEl>
                                              <a:dgm id="{17D72E14-FE52-485B-9BAB-21D791D28546}"/>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
                                            <p:graphicEl>
                                              <a:dgm id="{8E9D89DB-039F-4EBC-B2D5-626CFCE74E15}"/>
                                            </p:graphicEl>
                                          </p:spTgt>
                                        </p:tgtEl>
                                        <p:attrNameLst>
                                          <p:attrName>style.visibility</p:attrName>
                                        </p:attrNameLst>
                                      </p:cBhvr>
                                      <p:to>
                                        <p:strVal val="visible"/>
                                      </p:to>
                                    </p:set>
                                    <p:animEffect transition="in" filter="fade">
                                      <p:cBhvr>
                                        <p:cTn id="31" dur="1000"/>
                                        <p:tgtEl>
                                          <p:spTgt spid="16">
                                            <p:graphicEl>
                                              <a:dgm id="{8E9D89DB-039F-4EBC-B2D5-626CFCE74E15}"/>
                                            </p:graphicEl>
                                          </p:spTgt>
                                        </p:tgtEl>
                                      </p:cBhvr>
                                    </p:animEffect>
                                    <p:anim calcmode="lin" valueType="num">
                                      <p:cBhvr>
                                        <p:cTn id="32" dur="1000" fill="hold"/>
                                        <p:tgtEl>
                                          <p:spTgt spid="16">
                                            <p:graphicEl>
                                              <a:dgm id="{8E9D89DB-039F-4EBC-B2D5-626CFCE74E15}"/>
                                            </p:graphicEl>
                                          </p:spTgt>
                                        </p:tgtEl>
                                        <p:attrNameLst>
                                          <p:attrName>ppt_x</p:attrName>
                                        </p:attrNameLst>
                                      </p:cBhvr>
                                      <p:tavLst>
                                        <p:tav tm="0">
                                          <p:val>
                                            <p:strVal val="#ppt_x"/>
                                          </p:val>
                                        </p:tav>
                                        <p:tav tm="100000">
                                          <p:val>
                                            <p:strVal val="#ppt_x"/>
                                          </p:val>
                                        </p:tav>
                                      </p:tavLst>
                                    </p:anim>
                                    <p:anim calcmode="lin" valueType="num">
                                      <p:cBhvr>
                                        <p:cTn id="33" dur="1000" fill="hold"/>
                                        <p:tgtEl>
                                          <p:spTgt spid="16">
                                            <p:graphicEl>
                                              <a:dgm id="{8E9D89DB-039F-4EBC-B2D5-626CFCE74E15}"/>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6">
                                            <p:graphicEl>
                                              <a:dgm id="{32452270-02CA-4D86-9CF0-237C7BAE1C22}"/>
                                            </p:graphicEl>
                                          </p:spTgt>
                                        </p:tgtEl>
                                        <p:attrNameLst>
                                          <p:attrName>style.visibility</p:attrName>
                                        </p:attrNameLst>
                                      </p:cBhvr>
                                      <p:to>
                                        <p:strVal val="visible"/>
                                      </p:to>
                                    </p:set>
                                    <p:animEffect transition="in" filter="fade">
                                      <p:cBhvr>
                                        <p:cTn id="37" dur="1000"/>
                                        <p:tgtEl>
                                          <p:spTgt spid="16">
                                            <p:graphicEl>
                                              <a:dgm id="{32452270-02CA-4D86-9CF0-237C7BAE1C22}"/>
                                            </p:graphicEl>
                                          </p:spTgt>
                                        </p:tgtEl>
                                      </p:cBhvr>
                                    </p:animEffect>
                                    <p:anim calcmode="lin" valueType="num">
                                      <p:cBhvr>
                                        <p:cTn id="38" dur="1000" fill="hold"/>
                                        <p:tgtEl>
                                          <p:spTgt spid="16">
                                            <p:graphicEl>
                                              <a:dgm id="{32452270-02CA-4D86-9CF0-237C7BAE1C22}"/>
                                            </p:graphicEl>
                                          </p:spTgt>
                                        </p:tgtEl>
                                        <p:attrNameLst>
                                          <p:attrName>ppt_x</p:attrName>
                                        </p:attrNameLst>
                                      </p:cBhvr>
                                      <p:tavLst>
                                        <p:tav tm="0">
                                          <p:val>
                                            <p:strVal val="#ppt_x"/>
                                          </p:val>
                                        </p:tav>
                                        <p:tav tm="100000">
                                          <p:val>
                                            <p:strVal val="#ppt_x"/>
                                          </p:val>
                                        </p:tav>
                                      </p:tavLst>
                                    </p:anim>
                                    <p:anim calcmode="lin" valueType="num">
                                      <p:cBhvr>
                                        <p:cTn id="39" dur="1000" fill="hold"/>
                                        <p:tgtEl>
                                          <p:spTgt spid="16">
                                            <p:graphicEl>
                                              <a:dgm id="{32452270-02CA-4D86-9CF0-237C7BAE1C22}"/>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6">
                                            <p:graphicEl>
                                              <a:dgm id="{51A73D64-4E72-4B8F-8075-113C7FBDE499}"/>
                                            </p:graphicEl>
                                          </p:spTgt>
                                        </p:tgtEl>
                                        <p:attrNameLst>
                                          <p:attrName>style.visibility</p:attrName>
                                        </p:attrNameLst>
                                      </p:cBhvr>
                                      <p:to>
                                        <p:strVal val="visible"/>
                                      </p:to>
                                    </p:set>
                                    <p:animEffect transition="in" filter="fade">
                                      <p:cBhvr>
                                        <p:cTn id="43" dur="1000"/>
                                        <p:tgtEl>
                                          <p:spTgt spid="16">
                                            <p:graphicEl>
                                              <a:dgm id="{51A73D64-4E72-4B8F-8075-113C7FBDE499}"/>
                                            </p:graphicEl>
                                          </p:spTgt>
                                        </p:tgtEl>
                                      </p:cBhvr>
                                    </p:animEffect>
                                    <p:anim calcmode="lin" valueType="num">
                                      <p:cBhvr>
                                        <p:cTn id="44" dur="1000" fill="hold"/>
                                        <p:tgtEl>
                                          <p:spTgt spid="16">
                                            <p:graphicEl>
                                              <a:dgm id="{51A73D64-4E72-4B8F-8075-113C7FBDE499}"/>
                                            </p:graphicEl>
                                          </p:spTgt>
                                        </p:tgtEl>
                                        <p:attrNameLst>
                                          <p:attrName>ppt_x</p:attrName>
                                        </p:attrNameLst>
                                      </p:cBhvr>
                                      <p:tavLst>
                                        <p:tav tm="0">
                                          <p:val>
                                            <p:strVal val="#ppt_x"/>
                                          </p:val>
                                        </p:tav>
                                        <p:tav tm="100000">
                                          <p:val>
                                            <p:strVal val="#ppt_x"/>
                                          </p:val>
                                        </p:tav>
                                      </p:tavLst>
                                    </p:anim>
                                    <p:anim calcmode="lin" valueType="num">
                                      <p:cBhvr>
                                        <p:cTn id="45" dur="1000" fill="hold"/>
                                        <p:tgtEl>
                                          <p:spTgt spid="16">
                                            <p:graphicEl>
                                              <a:dgm id="{51A73D64-4E72-4B8F-8075-113C7FBDE499}"/>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6">
                                            <p:graphicEl>
                                              <a:dgm id="{37889F1C-D34A-468C-BE09-A070DA5038AC}"/>
                                            </p:graphicEl>
                                          </p:spTgt>
                                        </p:tgtEl>
                                        <p:attrNameLst>
                                          <p:attrName>style.visibility</p:attrName>
                                        </p:attrNameLst>
                                      </p:cBhvr>
                                      <p:to>
                                        <p:strVal val="visible"/>
                                      </p:to>
                                    </p:set>
                                    <p:animEffect transition="in" filter="fade">
                                      <p:cBhvr>
                                        <p:cTn id="49" dur="1000"/>
                                        <p:tgtEl>
                                          <p:spTgt spid="16">
                                            <p:graphicEl>
                                              <a:dgm id="{37889F1C-D34A-468C-BE09-A070DA5038AC}"/>
                                            </p:graphicEl>
                                          </p:spTgt>
                                        </p:tgtEl>
                                      </p:cBhvr>
                                    </p:animEffect>
                                    <p:anim calcmode="lin" valueType="num">
                                      <p:cBhvr>
                                        <p:cTn id="50" dur="1000" fill="hold"/>
                                        <p:tgtEl>
                                          <p:spTgt spid="16">
                                            <p:graphicEl>
                                              <a:dgm id="{37889F1C-D34A-468C-BE09-A070DA5038AC}"/>
                                            </p:graphicEl>
                                          </p:spTgt>
                                        </p:tgtEl>
                                        <p:attrNameLst>
                                          <p:attrName>ppt_x</p:attrName>
                                        </p:attrNameLst>
                                      </p:cBhvr>
                                      <p:tavLst>
                                        <p:tav tm="0">
                                          <p:val>
                                            <p:strVal val="#ppt_x"/>
                                          </p:val>
                                        </p:tav>
                                        <p:tav tm="100000">
                                          <p:val>
                                            <p:strVal val="#ppt_x"/>
                                          </p:val>
                                        </p:tav>
                                      </p:tavLst>
                                    </p:anim>
                                    <p:anim calcmode="lin" valueType="num">
                                      <p:cBhvr>
                                        <p:cTn id="51" dur="1000" fill="hold"/>
                                        <p:tgtEl>
                                          <p:spTgt spid="16">
                                            <p:graphicEl>
                                              <a:dgm id="{37889F1C-D34A-468C-BE09-A070DA5038AC}"/>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anim calcmode="lin" valueType="num">
                                      <p:cBhvr>
                                        <p:cTn id="72" dur="1000" fill="hold"/>
                                        <p:tgtEl>
                                          <p:spTgt spid="3"/>
                                        </p:tgtEl>
                                        <p:attrNameLst>
                                          <p:attrName>ppt_x</p:attrName>
                                        </p:attrNameLst>
                                      </p:cBhvr>
                                      <p:tavLst>
                                        <p:tav tm="0">
                                          <p:val>
                                            <p:strVal val="#ppt_x"/>
                                          </p:val>
                                        </p:tav>
                                        <p:tav tm="100000">
                                          <p:val>
                                            <p:strVal val="#ppt_x"/>
                                          </p:val>
                                        </p:tav>
                                      </p:tavLst>
                                    </p:anim>
                                    <p:anim calcmode="lin" valueType="num">
                                      <p:cBhvr>
                                        <p:cTn id="73" dur="1000" fill="hold"/>
                                        <p:tgtEl>
                                          <p:spTgt spid="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8" grpId="0"/>
      <p:bldGraphic spid="16" grpId="0">
        <p:bldSub>
          <a:bldDgm bld="one"/>
        </p:bldSub>
      </p:bldGraphic>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00" y="990000"/>
            <a:ext cx="11500227" cy="661720"/>
          </a:xfrm>
          <a:prstGeom prst="rect">
            <a:avLst/>
          </a:prstGeom>
        </p:spPr>
        <p:txBody>
          <a:bodyPr wrap="square" lIns="90000" tIns="0" rIns="90000" bIns="46800">
            <a:spAutoFit/>
          </a:bodyPr>
          <a:lstStyle/>
          <a:p>
            <a:r>
              <a:rPr lang="en-US" sz="2000" dirty="0"/>
              <a:t>Visual Schedules facilitate teaching and learning of </a:t>
            </a:r>
            <a:r>
              <a:rPr lang="en-US" sz="2000" b="1" dirty="0"/>
              <a:t>transition </a:t>
            </a:r>
            <a:r>
              <a:rPr lang="en-US" sz="2000" b="1" dirty="0" err="1"/>
              <a:t>behaviours</a:t>
            </a:r>
            <a:r>
              <a:rPr lang="en-US" sz="2000" dirty="0"/>
              <a:t> and </a:t>
            </a:r>
            <a:r>
              <a:rPr lang="en-US" sz="2000" b="1" dirty="0"/>
              <a:t>on-task </a:t>
            </a:r>
            <a:r>
              <a:rPr lang="en-US" sz="2000" b="1" dirty="0" err="1"/>
              <a:t>behaviours</a:t>
            </a:r>
            <a:r>
              <a:rPr lang="en-US" sz="2000" dirty="0"/>
              <a:t> for all students and have the potential to support </a:t>
            </a:r>
            <a:r>
              <a:rPr lang="en-US" sz="2000" b="1" dirty="0"/>
              <a:t>Active Learning* </a:t>
            </a:r>
            <a:r>
              <a:rPr lang="en-US" sz="2000" dirty="0"/>
              <a:t>in the classroom.</a:t>
            </a:r>
          </a:p>
        </p:txBody>
      </p:sp>
      <p:sp>
        <p:nvSpPr>
          <p:cNvPr id="7" name="Title 1">
            <a:extLst/>
          </p:cNvPr>
          <p:cNvSpPr txBox="1">
            <a:spLocks/>
          </p:cNvSpPr>
          <p:nvPr/>
        </p:nvSpPr>
        <p:spPr>
          <a:xfrm>
            <a:off x="0" y="432000"/>
            <a:ext cx="7646276" cy="566630"/>
          </a:xfrm>
          <a:prstGeom prst="rect">
            <a:avLst/>
          </a:prstGeom>
        </p:spPr>
        <p:txBody>
          <a:bodyPr lIns="0" tIns="0" rIns="90000" bIns="4680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1950"/>
            <a:r>
              <a:rPr lang="en-AU" sz="3600" b="1" dirty="0"/>
              <a:t>Why use Visual Schedules?</a:t>
            </a:r>
          </a:p>
        </p:txBody>
      </p:sp>
      <p:graphicFrame>
        <p:nvGraphicFramePr>
          <p:cNvPr id="15" name="Diagram 14"/>
          <p:cNvGraphicFramePr/>
          <p:nvPr>
            <p:extLst>
              <p:ext uri="{D42A27DB-BD31-4B8C-83A1-F6EECF244321}">
                <p14:modId xmlns:p14="http://schemas.microsoft.com/office/powerpoint/2010/main" val="3645685998"/>
              </p:ext>
            </p:extLst>
          </p:nvPr>
        </p:nvGraphicFramePr>
        <p:xfrm>
          <a:off x="1640910" y="1877086"/>
          <a:ext cx="9490176" cy="3812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3852041" y="6257836"/>
            <a:ext cx="8339959" cy="523220"/>
          </a:xfrm>
          <a:prstGeom prst="rect">
            <a:avLst/>
          </a:prstGeom>
          <a:noFill/>
        </p:spPr>
        <p:txBody>
          <a:bodyPr wrap="square" rtlCol="0">
            <a:spAutoFit/>
          </a:bodyPr>
          <a:lstStyle/>
          <a:p>
            <a:r>
              <a:rPr lang="en-AU" sz="1400" dirty="0"/>
              <a:t>* Active Learning refers to students participating in meaningful activities where they are more </a:t>
            </a:r>
          </a:p>
          <a:p>
            <a:pPr marL="266700" indent="-266700"/>
            <a:r>
              <a:rPr lang="en-AU" sz="1400" dirty="0"/>
              <a:t>  engaged in thinking and doing. </a:t>
            </a:r>
          </a:p>
        </p:txBody>
      </p:sp>
      <p:sp>
        <p:nvSpPr>
          <p:cNvPr id="8" name="TextBox 7">
            <a:extLst>
              <a:ext uri="{FF2B5EF4-FFF2-40B4-BE49-F238E27FC236}">
                <a16:creationId xmlns:a16="http://schemas.microsoft.com/office/drawing/2014/main" id="{845809AD-6529-C244-B5F2-E136288AC07E}"/>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2695663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graphicEl>
                                              <a:dgm id="{D9BD2E44-9BFB-42AB-8C3A-23133840B236}"/>
                                            </p:graphicEl>
                                          </p:spTgt>
                                        </p:tgtEl>
                                        <p:attrNameLst>
                                          <p:attrName>style.visibility</p:attrName>
                                        </p:attrNameLst>
                                      </p:cBhvr>
                                      <p:to>
                                        <p:strVal val="visible"/>
                                      </p:to>
                                    </p:set>
                                    <p:animEffect transition="in" filter="fade">
                                      <p:cBhvr>
                                        <p:cTn id="19" dur="1000"/>
                                        <p:tgtEl>
                                          <p:spTgt spid="15">
                                            <p:graphicEl>
                                              <a:dgm id="{D9BD2E44-9BFB-42AB-8C3A-23133840B236}"/>
                                            </p:graphicEl>
                                          </p:spTgt>
                                        </p:tgtEl>
                                      </p:cBhvr>
                                    </p:animEffect>
                                    <p:anim calcmode="lin" valueType="num">
                                      <p:cBhvr>
                                        <p:cTn id="20" dur="1000" fill="hold"/>
                                        <p:tgtEl>
                                          <p:spTgt spid="15">
                                            <p:graphicEl>
                                              <a:dgm id="{D9BD2E44-9BFB-42AB-8C3A-23133840B236}"/>
                                            </p:graphicEl>
                                          </p:spTgt>
                                        </p:tgtEl>
                                        <p:attrNameLst>
                                          <p:attrName>ppt_x</p:attrName>
                                        </p:attrNameLst>
                                      </p:cBhvr>
                                      <p:tavLst>
                                        <p:tav tm="0">
                                          <p:val>
                                            <p:strVal val="#ppt_x"/>
                                          </p:val>
                                        </p:tav>
                                        <p:tav tm="100000">
                                          <p:val>
                                            <p:strVal val="#ppt_x"/>
                                          </p:val>
                                        </p:tav>
                                      </p:tavLst>
                                    </p:anim>
                                    <p:anim calcmode="lin" valueType="num">
                                      <p:cBhvr>
                                        <p:cTn id="21" dur="1000" fill="hold"/>
                                        <p:tgtEl>
                                          <p:spTgt spid="15">
                                            <p:graphicEl>
                                              <a:dgm id="{D9BD2E44-9BFB-42AB-8C3A-23133840B23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graphicEl>
                                              <a:dgm id="{0500420A-6A1E-4B2D-B960-72D852C78141}"/>
                                            </p:graphicEl>
                                          </p:spTgt>
                                        </p:tgtEl>
                                        <p:attrNameLst>
                                          <p:attrName>style.visibility</p:attrName>
                                        </p:attrNameLst>
                                      </p:cBhvr>
                                      <p:to>
                                        <p:strVal val="visible"/>
                                      </p:to>
                                    </p:set>
                                    <p:animEffect transition="in" filter="fade">
                                      <p:cBhvr>
                                        <p:cTn id="24" dur="1000"/>
                                        <p:tgtEl>
                                          <p:spTgt spid="15">
                                            <p:graphicEl>
                                              <a:dgm id="{0500420A-6A1E-4B2D-B960-72D852C78141}"/>
                                            </p:graphicEl>
                                          </p:spTgt>
                                        </p:tgtEl>
                                      </p:cBhvr>
                                    </p:animEffect>
                                    <p:anim calcmode="lin" valueType="num">
                                      <p:cBhvr>
                                        <p:cTn id="25" dur="1000" fill="hold"/>
                                        <p:tgtEl>
                                          <p:spTgt spid="15">
                                            <p:graphicEl>
                                              <a:dgm id="{0500420A-6A1E-4B2D-B960-72D852C78141}"/>
                                            </p:graphicEl>
                                          </p:spTgt>
                                        </p:tgtEl>
                                        <p:attrNameLst>
                                          <p:attrName>ppt_x</p:attrName>
                                        </p:attrNameLst>
                                      </p:cBhvr>
                                      <p:tavLst>
                                        <p:tav tm="0">
                                          <p:val>
                                            <p:strVal val="#ppt_x"/>
                                          </p:val>
                                        </p:tav>
                                        <p:tav tm="100000">
                                          <p:val>
                                            <p:strVal val="#ppt_x"/>
                                          </p:val>
                                        </p:tav>
                                      </p:tavLst>
                                    </p:anim>
                                    <p:anim calcmode="lin" valueType="num">
                                      <p:cBhvr>
                                        <p:cTn id="26" dur="1000" fill="hold"/>
                                        <p:tgtEl>
                                          <p:spTgt spid="15">
                                            <p:graphicEl>
                                              <a:dgm id="{0500420A-6A1E-4B2D-B960-72D852C78141}"/>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graphicEl>
                                              <a:dgm id="{202D1964-D65A-4759-872C-D09548F0D791}"/>
                                            </p:graphicEl>
                                          </p:spTgt>
                                        </p:tgtEl>
                                        <p:attrNameLst>
                                          <p:attrName>style.visibility</p:attrName>
                                        </p:attrNameLst>
                                      </p:cBhvr>
                                      <p:to>
                                        <p:strVal val="visible"/>
                                      </p:to>
                                    </p:set>
                                    <p:animEffect transition="in" filter="fade">
                                      <p:cBhvr>
                                        <p:cTn id="31" dur="1000"/>
                                        <p:tgtEl>
                                          <p:spTgt spid="15">
                                            <p:graphicEl>
                                              <a:dgm id="{202D1964-D65A-4759-872C-D09548F0D791}"/>
                                            </p:graphicEl>
                                          </p:spTgt>
                                        </p:tgtEl>
                                      </p:cBhvr>
                                    </p:animEffect>
                                    <p:anim calcmode="lin" valueType="num">
                                      <p:cBhvr>
                                        <p:cTn id="32" dur="1000" fill="hold"/>
                                        <p:tgtEl>
                                          <p:spTgt spid="15">
                                            <p:graphicEl>
                                              <a:dgm id="{202D1964-D65A-4759-872C-D09548F0D791}"/>
                                            </p:graphicEl>
                                          </p:spTgt>
                                        </p:tgtEl>
                                        <p:attrNameLst>
                                          <p:attrName>ppt_x</p:attrName>
                                        </p:attrNameLst>
                                      </p:cBhvr>
                                      <p:tavLst>
                                        <p:tav tm="0">
                                          <p:val>
                                            <p:strVal val="#ppt_x"/>
                                          </p:val>
                                        </p:tav>
                                        <p:tav tm="100000">
                                          <p:val>
                                            <p:strVal val="#ppt_x"/>
                                          </p:val>
                                        </p:tav>
                                      </p:tavLst>
                                    </p:anim>
                                    <p:anim calcmode="lin" valueType="num">
                                      <p:cBhvr>
                                        <p:cTn id="33" dur="1000" fill="hold"/>
                                        <p:tgtEl>
                                          <p:spTgt spid="15">
                                            <p:graphicEl>
                                              <a:dgm id="{202D1964-D65A-4759-872C-D09548F0D791}"/>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graphicEl>
                                              <a:dgm id="{CDB55B18-B1FC-4A5D-BC7C-DBBED52ACF5C}"/>
                                            </p:graphicEl>
                                          </p:spTgt>
                                        </p:tgtEl>
                                        <p:attrNameLst>
                                          <p:attrName>style.visibility</p:attrName>
                                        </p:attrNameLst>
                                      </p:cBhvr>
                                      <p:to>
                                        <p:strVal val="visible"/>
                                      </p:to>
                                    </p:set>
                                    <p:animEffect transition="in" filter="fade">
                                      <p:cBhvr>
                                        <p:cTn id="38" dur="1000"/>
                                        <p:tgtEl>
                                          <p:spTgt spid="15">
                                            <p:graphicEl>
                                              <a:dgm id="{CDB55B18-B1FC-4A5D-BC7C-DBBED52ACF5C}"/>
                                            </p:graphicEl>
                                          </p:spTgt>
                                        </p:tgtEl>
                                      </p:cBhvr>
                                    </p:animEffect>
                                    <p:anim calcmode="lin" valueType="num">
                                      <p:cBhvr>
                                        <p:cTn id="39" dur="1000" fill="hold"/>
                                        <p:tgtEl>
                                          <p:spTgt spid="15">
                                            <p:graphicEl>
                                              <a:dgm id="{CDB55B18-B1FC-4A5D-BC7C-DBBED52ACF5C}"/>
                                            </p:graphicEl>
                                          </p:spTgt>
                                        </p:tgtEl>
                                        <p:attrNameLst>
                                          <p:attrName>ppt_x</p:attrName>
                                        </p:attrNameLst>
                                      </p:cBhvr>
                                      <p:tavLst>
                                        <p:tav tm="0">
                                          <p:val>
                                            <p:strVal val="#ppt_x"/>
                                          </p:val>
                                        </p:tav>
                                        <p:tav tm="100000">
                                          <p:val>
                                            <p:strVal val="#ppt_x"/>
                                          </p:val>
                                        </p:tav>
                                      </p:tavLst>
                                    </p:anim>
                                    <p:anim calcmode="lin" valueType="num">
                                      <p:cBhvr>
                                        <p:cTn id="40" dur="1000" fill="hold"/>
                                        <p:tgtEl>
                                          <p:spTgt spid="15">
                                            <p:graphicEl>
                                              <a:dgm id="{CDB55B18-B1FC-4A5D-BC7C-DBBED52ACF5C}"/>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graphicEl>
                                              <a:dgm id="{3E5D5DFD-CE0C-46E6-8395-AC0629D192BF}"/>
                                            </p:graphicEl>
                                          </p:spTgt>
                                        </p:tgtEl>
                                        <p:attrNameLst>
                                          <p:attrName>style.visibility</p:attrName>
                                        </p:attrNameLst>
                                      </p:cBhvr>
                                      <p:to>
                                        <p:strVal val="visible"/>
                                      </p:to>
                                    </p:set>
                                    <p:animEffect transition="in" filter="fade">
                                      <p:cBhvr>
                                        <p:cTn id="43" dur="1000"/>
                                        <p:tgtEl>
                                          <p:spTgt spid="15">
                                            <p:graphicEl>
                                              <a:dgm id="{3E5D5DFD-CE0C-46E6-8395-AC0629D192BF}"/>
                                            </p:graphicEl>
                                          </p:spTgt>
                                        </p:tgtEl>
                                      </p:cBhvr>
                                    </p:animEffect>
                                    <p:anim calcmode="lin" valueType="num">
                                      <p:cBhvr>
                                        <p:cTn id="44" dur="1000" fill="hold"/>
                                        <p:tgtEl>
                                          <p:spTgt spid="15">
                                            <p:graphicEl>
                                              <a:dgm id="{3E5D5DFD-CE0C-46E6-8395-AC0629D192BF}"/>
                                            </p:graphicEl>
                                          </p:spTgt>
                                        </p:tgtEl>
                                        <p:attrNameLst>
                                          <p:attrName>ppt_x</p:attrName>
                                        </p:attrNameLst>
                                      </p:cBhvr>
                                      <p:tavLst>
                                        <p:tav tm="0">
                                          <p:val>
                                            <p:strVal val="#ppt_x"/>
                                          </p:val>
                                        </p:tav>
                                        <p:tav tm="100000">
                                          <p:val>
                                            <p:strVal val="#ppt_x"/>
                                          </p:val>
                                        </p:tav>
                                      </p:tavLst>
                                    </p:anim>
                                    <p:anim calcmode="lin" valueType="num">
                                      <p:cBhvr>
                                        <p:cTn id="45" dur="1000" fill="hold"/>
                                        <p:tgtEl>
                                          <p:spTgt spid="15">
                                            <p:graphicEl>
                                              <a:dgm id="{3E5D5DFD-CE0C-46E6-8395-AC0629D192BF}"/>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graphicEl>
                                              <a:dgm id="{48B50C56-ECC5-45F7-998A-EF20E1B30055}"/>
                                            </p:graphicEl>
                                          </p:spTgt>
                                        </p:tgtEl>
                                        <p:attrNameLst>
                                          <p:attrName>style.visibility</p:attrName>
                                        </p:attrNameLst>
                                      </p:cBhvr>
                                      <p:to>
                                        <p:strVal val="visible"/>
                                      </p:to>
                                    </p:set>
                                    <p:animEffect transition="in" filter="fade">
                                      <p:cBhvr>
                                        <p:cTn id="50" dur="1000"/>
                                        <p:tgtEl>
                                          <p:spTgt spid="15">
                                            <p:graphicEl>
                                              <a:dgm id="{48B50C56-ECC5-45F7-998A-EF20E1B30055}"/>
                                            </p:graphicEl>
                                          </p:spTgt>
                                        </p:tgtEl>
                                      </p:cBhvr>
                                    </p:animEffect>
                                    <p:anim calcmode="lin" valueType="num">
                                      <p:cBhvr>
                                        <p:cTn id="51" dur="1000" fill="hold"/>
                                        <p:tgtEl>
                                          <p:spTgt spid="15">
                                            <p:graphicEl>
                                              <a:dgm id="{48B50C56-ECC5-45F7-998A-EF20E1B30055}"/>
                                            </p:graphicEl>
                                          </p:spTgt>
                                        </p:tgtEl>
                                        <p:attrNameLst>
                                          <p:attrName>ppt_x</p:attrName>
                                        </p:attrNameLst>
                                      </p:cBhvr>
                                      <p:tavLst>
                                        <p:tav tm="0">
                                          <p:val>
                                            <p:strVal val="#ppt_x"/>
                                          </p:val>
                                        </p:tav>
                                        <p:tav tm="100000">
                                          <p:val>
                                            <p:strVal val="#ppt_x"/>
                                          </p:val>
                                        </p:tav>
                                      </p:tavLst>
                                    </p:anim>
                                    <p:anim calcmode="lin" valueType="num">
                                      <p:cBhvr>
                                        <p:cTn id="52" dur="1000" fill="hold"/>
                                        <p:tgtEl>
                                          <p:spTgt spid="15">
                                            <p:graphicEl>
                                              <a:dgm id="{48B50C56-ECC5-45F7-998A-EF20E1B30055}"/>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graphicEl>
                                              <a:dgm id="{6C9E7CF4-56DE-409C-B0D4-5065FB4796A5}"/>
                                            </p:graphicEl>
                                          </p:spTgt>
                                        </p:tgtEl>
                                        <p:attrNameLst>
                                          <p:attrName>style.visibility</p:attrName>
                                        </p:attrNameLst>
                                      </p:cBhvr>
                                      <p:to>
                                        <p:strVal val="visible"/>
                                      </p:to>
                                    </p:set>
                                    <p:animEffect transition="in" filter="fade">
                                      <p:cBhvr>
                                        <p:cTn id="57" dur="1000"/>
                                        <p:tgtEl>
                                          <p:spTgt spid="15">
                                            <p:graphicEl>
                                              <a:dgm id="{6C9E7CF4-56DE-409C-B0D4-5065FB4796A5}"/>
                                            </p:graphicEl>
                                          </p:spTgt>
                                        </p:tgtEl>
                                      </p:cBhvr>
                                    </p:animEffect>
                                    <p:anim calcmode="lin" valueType="num">
                                      <p:cBhvr>
                                        <p:cTn id="58" dur="1000" fill="hold"/>
                                        <p:tgtEl>
                                          <p:spTgt spid="15">
                                            <p:graphicEl>
                                              <a:dgm id="{6C9E7CF4-56DE-409C-B0D4-5065FB4796A5}"/>
                                            </p:graphicEl>
                                          </p:spTgt>
                                        </p:tgtEl>
                                        <p:attrNameLst>
                                          <p:attrName>ppt_x</p:attrName>
                                        </p:attrNameLst>
                                      </p:cBhvr>
                                      <p:tavLst>
                                        <p:tav tm="0">
                                          <p:val>
                                            <p:strVal val="#ppt_x"/>
                                          </p:val>
                                        </p:tav>
                                        <p:tav tm="100000">
                                          <p:val>
                                            <p:strVal val="#ppt_x"/>
                                          </p:val>
                                        </p:tav>
                                      </p:tavLst>
                                    </p:anim>
                                    <p:anim calcmode="lin" valueType="num">
                                      <p:cBhvr>
                                        <p:cTn id="59" dur="1000" fill="hold"/>
                                        <p:tgtEl>
                                          <p:spTgt spid="15">
                                            <p:graphicEl>
                                              <a:dgm id="{6C9E7CF4-56DE-409C-B0D4-5065FB4796A5}"/>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graphicEl>
                                              <a:dgm id="{9D2D3974-C7B4-4281-ADA4-623B5542C4A7}"/>
                                            </p:graphicEl>
                                          </p:spTgt>
                                        </p:tgtEl>
                                        <p:attrNameLst>
                                          <p:attrName>style.visibility</p:attrName>
                                        </p:attrNameLst>
                                      </p:cBhvr>
                                      <p:to>
                                        <p:strVal val="visible"/>
                                      </p:to>
                                    </p:set>
                                    <p:animEffect transition="in" filter="fade">
                                      <p:cBhvr>
                                        <p:cTn id="62" dur="1000"/>
                                        <p:tgtEl>
                                          <p:spTgt spid="15">
                                            <p:graphicEl>
                                              <a:dgm id="{9D2D3974-C7B4-4281-ADA4-623B5542C4A7}"/>
                                            </p:graphicEl>
                                          </p:spTgt>
                                        </p:tgtEl>
                                      </p:cBhvr>
                                    </p:animEffect>
                                    <p:anim calcmode="lin" valueType="num">
                                      <p:cBhvr>
                                        <p:cTn id="63" dur="1000" fill="hold"/>
                                        <p:tgtEl>
                                          <p:spTgt spid="15">
                                            <p:graphicEl>
                                              <a:dgm id="{9D2D3974-C7B4-4281-ADA4-623B5542C4A7}"/>
                                            </p:graphicEl>
                                          </p:spTgt>
                                        </p:tgtEl>
                                        <p:attrNameLst>
                                          <p:attrName>ppt_x</p:attrName>
                                        </p:attrNameLst>
                                      </p:cBhvr>
                                      <p:tavLst>
                                        <p:tav tm="0">
                                          <p:val>
                                            <p:strVal val="#ppt_x"/>
                                          </p:val>
                                        </p:tav>
                                        <p:tav tm="100000">
                                          <p:val>
                                            <p:strVal val="#ppt_x"/>
                                          </p:val>
                                        </p:tav>
                                      </p:tavLst>
                                    </p:anim>
                                    <p:anim calcmode="lin" valueType="num">
                                      <p:cBhvr>
                                        <p:cTn id="64" dur="1000" fill="hold"/>
                                        <p:tgtEl>
                                          <p:spTgt spid="15">
                                            <p:graphicEl>
                                              <a:dgm id="{9D2D3974-C7B4-4281-ADA4-623B5542C4A7}"/>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graphicEl>
                                              <a:dgm id="{7003E0F2-CAFD-4A6F-88C5-DF1A02D7A93C}"/>
                                            </p:graphicEl>
                                          </p:spTgt>
                                        </p:tgtEl>
                                        <p:attrNameLst>
                                          <p:attrName>style.visibility</p:attrName>
                                        </p:attrNameLst>
                                      </p:cBhvr>
                                      <p:to>
                                        <p:strVal val="visible"/>
                                      </p:to>
                                    </p:set>
                                    <p:animEffect transition="in" filter="fade">
                                      <p:cBhvr>
                                        <p:cTn id="69" dur="1000"/>
                                        <p:tgtEl>
                                          <p:spTgt spid="15">
                                            <p:graphicEl>
                                              <a:dgm id="{7003E0F2-CAFD-4A6F-88C5-DF1A02D7A93C}"/>
                                            </p:graphicEl>
                                          </p:spTgt>
                                        </p:tgtEl>
                                      </p:cBhvr>
                                    </p:animEffect>
                                    <p:anim calcmode="lin" valueType="num">
                                      <p:cBhvr>
                                        <p:cTn id="70" dur="1000" fill="hold"/>
                                        <p:tgtEl>
                                          <p:spTgt spid="15">
                                            <p:graphicEl>
                                              <a:dgm id="{7003E0F2-CAFD-4A6F-88C5-DF1A02D7A93C}"/>
                                            </p:graphicEl>
                                          </p:spTgt>
                                        </p:tgtEl>
                                        <p:attrNameLst>
                                          <p:attrName>ppt_x</p:attrName>
                                        </p:attrNameLst>
                                      </p:cBhvr>
                                      <p:tavLst>
                                        <p:tav tm="0">
                                          <p:val>
                                            <p:strVal val="#ppt_x"/>
                                          </p:val>
                                        </p:tav>
                                        <p:tav tm="100000">
                                          <p:val>
                                            <p:strVal val="#ppt_x"/>
                                          </p:val>
                                        </p:tav>
                                      </p:tavLst>
                                    </p:anim>
                                    <p:anim calcmode="lin" valueType="num">
                                      <p:cBhvr>
                                        <p:cTn id="71" dur="1000" fill="hold"/>
                                        <p:tgtEl>
                                          <p:spTgt spid="15">
                                            <p:graphicEl>
                                              <a:dgm id="{7003E0F2-CAFD-4A6F-88C5-DF1A02D7A93C}"/>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5">
                                            <p:graphicEl>
                                              <a:dgm id="{52786FA5-CD11-44A5-A1FF-69CA13721503}"/>
                                            </p:graphicEl>
                                          </p:spTgt>
                                        </p:tgtEl>
                                        <p:attrNameLst>
                                          <p:attrName>style.visibility</p:attrName>
                                        </p:attrNameLst>
                                      </p:cBhvr>
                                      <p:to>
                                        <p:strVal val="visible"/>
                                      </p:to>
                                    </p:set>
                                    <p:animEffect transition="in" filter="fade">
                                      <p:cBhvr>
                                        <p:cTn id="76" dur="1000"/>
                                        <p:tgtEl>
                                          <p:spTgt spid="15">
                                            <p:graphicEl>
                                              <a:dgm id="{52786FA5-CD11-44A5-A1FF-69CA13721503}"/>
                                            </p:graphicEl>
                                          </p:spTgt>
                                        </p:tgtEl>
                                      </p:cBhvr>
                                    </p:animEffect>
                                    <p:anim calcmode="lin" valueType="num">
                                      <p:cBhvr>
                                        <p:cTn id="77" dur="1000" fill="hold"/>
                                        <p:tgtEl>
                                          <p:spTgt spid="15">
                                            <p:graphicEl>
                                              <a:dgm id="{52786FA5-CD11-44A5-A1FF-69CA13721503}"/>
                                            </p:graphicEl>
                                          </p:spTgt>
                                        </p:tgtEl>
                                        <p:attrNameLst>
                                          <p:attrName>ppt_x</p:attrName>
                                        </p:attrNameLst>
                                      </p:cBhvr>
                                      <p:tavLst>
                                        <p:tav tm="0">
                                          <p:val>
                                            <p:strVal val="#ppt_x"/>
                                          </p:val>
                                        </p:tav>
                                        <p:tav tm="100000">
                                          <p:val>
                                            <p:strVal val="#ppt_x"/>
                                          </p:val>
                                        </p:tav>
                                      </p:tavLst>
                                    </p:anim>
                                    <p:anim calcmode="lin" valueType="num">
                                      <p:cBhvr>
                                        <p:cTn id="78" dur="1000" fill="hold"/>
                                        <p:tgtEl>
                                          <p:spTgt spid="15">
                                            <p:graphicEl>
                                              <a:dgm id="{52786FA5-CD11-44A5-A1FF-69CA13721503}"/>
                                            </p:graphic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5">
                                            <p:graphicEl>
                                              <a:dgm id="{86E9EE56-4273-44A8-8CBF-B49C4D993586}"/>
                                            </p:graphicEl>
                                          </p:spTgt>
                                        </p:tgtEl>
                                        <p:attrNameLst>
                                          <p:attrName>style.visibility</p:attrName>
                                        </p:attrNameLst>
                                      </p:cBhvr>
                                      <p:to>
                                        <p:strVal val="visible"/>
                                      </p:to>
                                    </p:set>
                                    <p:animEffect transition="in" filter="fade">
                                      <p:cBhvr>
                                        <p:cTn id="81" dur="1000"/>
                                        <p:tgtEl>
                                          <p:spTgt spid="15">
                                            <p:graphicEl>
                                              <a:dgm id="{86E9EE56-4273-44A8-8CBF-B49C4D993586}"/>
                                            </p:graphicEl>
                                          </p:spTgt>
                                        </p:tgtEl>
                                      </p:cBhvr>
                                    </p:animEffect>
                                    <p:anim calcmode="lin" valueType="num">
                                      <p:cBhvr>
                                        <p:cTn id="82" dur="1000" fill="hold"/>
                                        <p:tgtEl>
                                          <p:spTgt spid="15">
                                            <p:graphicEl>
                                              <a:dgm id="{86E9EE56-4273-44A8-8CBF-B49C4D993586}"/>
                                            </p:graphicEl>
                                          </p:spTgt>
                                        </p:tgtEl>
                                        <p:attrNameLst>
                                          <p:attrName>ppt_x</p:attrName>
                                        </p:attrNameLst>
                                      </p:cBhvr>
                                      <p:tavLst>
                                        <p:tav tm="0">
                                          <p:val>
                                            <p:strVal val="#ppt_x"/>
                                          </p:val>
                                        </p:tav>
                                        <p:tav tm="100000">
                                          <p:val>
                                            <p:strVal val="#ppt_x"/>
                                          </p:val>
                                        </p:tav>
                                      </p:tavLst>
                                    </p:anim>
                                    <p:anim calcmode="lin" valueType="num">
                                      <p:cBhvr>
                                        <p:cTn id="83" dur="1000" fill="hold"/>
                                        <p:tgtEl>
                                          <p:spTgt spid="15">
                                            <p:graphicEl>
                                              <a:dgm id="{86E9EE56-4273-44A8-8CBF-B49C4D993586}"/>
                                            </p:graphic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5">
                                            <p:graphicEl>
                                              <a:dgm id="{E7EFD47E-AEE2-4C74-A620-2E30F64C36EF}"/>
                                            </p:graphicEl>
                                          </p:spTgt>
                                        </p:tgtEl>
                                        <p:attrNameLst>
                                          <p:attrName>style.visibility</p:attrName>
                                        </p:attrNameLst>
                                      </p:cBhvr>
                                      <p:to>
                                        <p:strVal val="visible"/>
                                      </p:to>
                                    </p:set>
                                    <p:animEffect transition="in" filter="fade">
                                      <p:cBhvr>
                                        <p:cTn id="88" dur="1000"/>
                                        <p:tgtEl>
                                          <p:spTgt spid="15">
                                            <p:graphicEl>
                                              <a:dgm id="{E7EFD47E-AEE2-4C74-A620-2E30F64C36EF}"/>
                                            </p:graphicEl>
                                          </p:spTgt>
                                        </p:tgtEl>
                                      </p:cBhvr>
                                    </p:animEffect>
                                    <p:anim calcmode="lin" valueType="num">
                                      <p:cBhvr>
                                        <p:cTn id="89" dur="1000" fill="hold"/>
                                        <p:tgtEl>
                                          <p:spTgt spid="15">
                                            <p:graphicEl>
                                              <a:dgm id="{E7EFD47E-AEE2-4C74-A620-2E30F64C36EF}"/>
                                            </p:graphicEl>
                                          </p:spTgt>
                                        </p:tgtEl>
                                        <p:attrNameLst>
                                          <p:attrName>ppt_x</p:attrName>
                                        </p:attrNameLst>
                                      </p:cBhvr>
                                      <p:tavLst>
                                        <p:tav tm="0">
                                          <p:val>
                                            <p:strVal val="#ppt_x"/>
                                          </p:val>
                                        </p:tav>
                                        <p:tav tm="100000">
                                          <p:val>
                                            <p:strVal val="#ppt_x"/>
                                          </p:val>
                                        </p:tav>
                                      </p:tavLst>
                                    </p:anim>
                                    <p:anim calcmode="lin" valueType="num">
                                      <p:cBhvr>
                                        <p:cTn id="90" dur="1000" fill="hold"/>
                                        <p:tgtEl>
                                          <p:spTgt spid="15">
                                            <p:graphicEl>
                                              <a:dgm id="{E7EFD47E-AEE2-4C74-A620-2E30F64C36EF}"/>
                                            </p:graphic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5">
                                            <p:graphicEl>
                                              <a:dgm id="{8587C3A4-240B-44FC-94EB-E2717A9EE0C0}"/>
                                            </p:graphicEl>
                                          </p:spTgt>
                                        </p:tgtEl>
                                        <p:attrNameLst>
                                          <p:attrName>style.visibility</p:attrName>
                                        </p:attrNameLst>
                                      </p:cBhvr>
                                      <p:to>
                                        <p:strVal val="visible"/>
                                      </p:to>
                                    </p:set>
                                    <p:animEffect transition="in" filter="fade">
                                      <p:cBhvr>
                                        <p:cTn id="95" dur="1000"/>
                                        <p:tgtEl>
                                          <p:spTgt spid="15">
                                            <p:graphicEl>
                                              <a:dgm id="{8587C3A4-240B-44FC-94EB-E2717A9EE0C0}"/>
                                            </p:graphicEl>
                                          </p:spTgt>
                                        </p:tgtEl>
                                      </p:cBhvr>
                                    </p:animEffect>
                                    <p:anim calcmode="lin" valueType="num">
                                      <p:cBhvr>
                                        <p:cTn id="96" dur="1000" fill="hold"/>
                                        <p:tgtEl>
                                          <p:spTgt spid="15">
                                            <p:graphicEl>
                                              <a:dgm id="{8587C3A4-240B-44FC-94EB-E2717A9EE0C0}"/>
                                            </p:graphicEl>
                                          </p:spTgt>
                                        </p:tgtEl>
                                        <p:attrNameLst>
                                          <p:attrName>ppt_x</p:attrName>
                                        </p:attrNameLst>
                                      </p:cBhvr>
                                      <p:tavLst>
                                        <p:tav tm="0">
                                          <p:val>
                                            <p:strVal val="#ppt_x"/>
                                          </p:val>
                                        </p:tav>
                                        <p:tav tm="100000">
                                          <p:val>
                                            <p:strVal val="#ppt_x"/>
                                          </p:val>
                                        </p:tav>
                                      </p:tavLst>
                                    </p:anim>
                                    <p:anim calcmode="lin" valueType="num">
                                      <p:cBhvr>
                                        <p:cTn id="97" dur="1000" fill="hold"/>
                                        <p:tgtEl>
                                          <p:spTgt spid="15">
                                            <p:graphicEl>
                                              <a:dgm id="{8587C3A4-240B-44FC-94EB-E2717A9EE0C0}"/>
                                            </p:graphic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5">
                                            <p:graphicEl>
                                              <a:dgm id="{632F24EF-C3FB-4E9F-8DF4-D89BC55E8C4D}"/>
                                            </p:graphicEl>
                                          </p:spTgt>
                                        </p:tgtEl>
                                        <p:attrNameLst>
                                          <p:attrName>style.visibility</p:attrName>
                                        </p:attrNameLst>
                                      </p:cBhvr>
                                      <p:to>
                                        <p:strVal val="visible"/>
                                      </p:to>
                                    </p:set>
                                    <p:animEffect transition="in" filter="fade">
                                      <p:cBhvr>
                                        <p:cTn id="100" dur="1000"/>
                                        <p:tgtEl>
                                          <p:spTgt spid="15">
                                            <p:graphicEl>
                                              <a:dgm id="{632F24EF-C3FB-4E9F-8DF4-D89BC55E8C4D}"/>
                                            </p:graphicEl>
                                          </p:spTgt>
                                        </p:tgtEl>
                                      </p:cBhvr>
                                    </p:animEffect>
                                    <p:anim calcmode="lin" valueType="num">
                                      <p:cBhvr>
                                        <p:cTn id="101" dur="1000" fill="hold"/>
                                        <p:tgtEl>
                                          <p:spTgt spid="15">
                                            <p:graphicEl>
                                              <a:dgm id="{632F24EF-C3FB-4E9F-8DF4-D89BC55E8C4D}"/>
                                            </p:graphicEl>
                                          </p:spTgt>
                                        </p:tgtEl>
                                        <p:attrNameLst>
                                          <p:attrName>ppt_x</p:attrName>
                                        </p:attrNameLst>
                                      </p:cBhvr>
                                      <p:tavLst>
                                        <p:tav tm="0">
                                          <p:val>
                                            <p:strVal val="#ppt_x"/>
                                          </p:val>
                                        </p:tav>
                                        <p:tav tm="100000">
                                          <p:val>
                                            <p:strVal val="#ppt_x"/>
                                          </p:val>
                                        </p:tav>
                                      </p:tavLst>
                                    </p:anim>
                                    <p:anim calcmode="lin" valueType="num">
                                      <p:cBhvr>
                                        <p:cTn id="102" dur="1000" fill="hold"/>
                                        <p:tgtEl>
                                          <p:spTgt spid="15">
                                            <p:graphicEl>
                                              <a:dgm id="{632F24EF-C3FB-4E9F-8DF4-D89BC55E8C4D}"/>
                                            </p:graphic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5">
                                            <p:graphicEl>
                                              <a:dgm id="{83E63A78-5312-4AE3-A805-B4A5951515C4}"/>
                                            </p:graphicEl>
                                          </p:spTgt>
                                        </p:tgtEl>
                                        <p:attrNameLst>
                                          <p:attrName>style.visibility</p:attrName>
                                        </p:attrNameLst>
                                      </p:cBhvr>
                                      <p:to>
                                        <p:strVal val="visible"/>
                                      </p:to>
                                    </p:set>
                                    <p:animEffect transition="in" filter="fade">
                                      <p:cBhvr>
                                        <p:cTn id="107" dur="1000"/>
                                        <p:tgtEl>
                                          <p:spTgt spid="15">
                                            <p:graphicEl>
                                              <a:dgm id="{83E63A78-5312-4AE3-A805-B4A5951515C4}"/>
                                            </p:graphicEl>
                                          </p:spTgt>
                                        </p:tgtEl>
                                      </p:cBhvr>
                                    </p:animEffect>
                                    <p:anim calcmode="lin" valueType="num">
                                      <p:cBhvr>
                                        <p:cTn id="108" dur="1000" fill="hold"/>
                                        <p:tgtEl>
                                          <p:spTgt spid="15">
                                            <p:graphicEl>
                                              <a:dgm id="{83E63A78-5312-4AE3-A805-B4A5951515C4}"/>
                                            </p:graphicEl>
                                          </p:spTgt>
                                        </p:tgtEl>
                                        <p:attrNameLst>
                                          <p:attrName>ppt_x</p:attrName>
                                        </p:attrNameLst>
                                      </p:cBhvr>
                                      <p:tavLst>
                                        <p:tav tm="0">
                                          <p:val>
                                            <p:strVal val="#ppt_x"/>
                                          </p:val>
                                        </p:tav>
                                        <p:tav tm="100000">
                                          <p:val>
                                            <p:strVal val="#ppt_x"/>
                                          </p:val>
                                        </p:tav>
                                      </p:tavLst>
                                    </p:anim>
                                    <p:anim calcmode="lin" valueType="num">
                                      <p:cBhvr>
                                        <p:cTn id="109" dur="1000" fill="hold"/>
                                        <p:tgtEl>
                                          <p:spTgt spid="15">
                                            <p:graphicEl>
                                              <a:dgm id="{83E63A78-5312-4AE3-A805-B4A5951515C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5" grpId="0">
        <p:bldSub>
          <a:bldDgm bld="one"/>
        </p:bldSub>
      </p:bldGraphic>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p:cNvPr>
          <p:cNvSpPr txBox="1">
            <a:spLocks/>
          </p:cNvSpPr>
          <p:nvPr/>
        </p:nvSpPr>
        <p:spPr>
          <a:xfrm>
            <a:off x="0" y="432000"/>
            <a:ext cx="9743607" cy="761714"/>
          </a:xfrm>
          <a:prstGeom prst="rect">
            <a:avLst/>
          </a:prstGeom>
        </p:spPr>
        <p:txBody>
          <a:bodyPr lIns="0" tIns="0" rIns="90000" bIns="4680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1950"/>
            <a:r>
              <a:rPr lang="en-AU" sz="3600" b="1" dirty="0"/>
              <a:t>Benefits of Visual Schedules</a:t>
            </a:r>
            <a:endParaRPr lang="en-AU" sz="2000" b="1" dirty="0"/>
          </a:p>
        </p:txBody>
      </p:sp>
      <p:sp>
        <p:nvSpPr>
          <p:cNvPr id="2" name="TextBox 1"/>
          <p:cNvSpPr txBox="1"/>
          <p:nvPr/>
        </p:nvSpPr>
        <p:spPr>
          <a:xfrm>
            <a:off x="270000" y="990000"/>
            <a:ext cx="5424211" cy="539700"/>
          </a:xfrm>
          <a:prstGeom prst="rect">
            <a:avLst/>
          </a:prstGeom>
          <a:noFill/>
        </p:spPr>
        <p:txBody>
          <a:bodyPr wrap="square" lIns="90000" tIns="0" rIns="90000" bIns="46800" rtlCol="0">
            <a:spAutoFit/>
          </a:bodyPr>
          <a:lstStyle/>
          <a:p>
            <a:r>
              <a:rPr lang="en-AU" sz="3200" dirty="0">
                <a:solidFill>
                  <a:srgbClr val="00B0F0"/>
                </a:solidFill>
              </a:rPr>
              <a:t>Positive Student Outcomes</a:t>
            </a:r>
          </a:p>
        </p:txBody>
      </p:sp>
      <p:sp>
        <p:nvSpPr>
          <p:cNvPr id="24" name="TextBox 23"/>
          <p:cNvSpPr txBox="1"/>
          <p:nvPr/>
        </p:nvSpPr>
        <p:spPr>
          <a:xfrm>
            <a:off x="9344768" y="4484975"/>
            <a:ext cx="2181974" cy="450829"/>
          </a:xfrm>
          <a:prstGeom prst="rect">
            <a:avLst/>
          </a:prstGeom>
          <a:noFill/>
        </p:spPr>
        <p:txBody>
          <a:bodyPr wrap="square" tIns="0" rtlCol="0">
            <a:spAutoFit/>
          </a:bodyPr>
          <a:lstStyle/>
          <a:p>
            <a:pPr>
              <a:lnSpc>
                <a:spcPct val="150000"/>
              </a:lnSpc>
            </a:pPr>
            <a:r>
              <a:rPr lang="en-AU" sz="2000" i="1" dirty="0"/>
              <a:t>Independence</a:t>
            </a:r>
          </a:p>
        </p:txBody>
      </p:sp>
      <p:sp>
        <p:nvSpPr>
          <p:cNvPr id="25" name="TextBox 24"/>
          <p:cNvSpPr txBox="1"/>
          <p:nvPr/>
        </p:nvSpPr>
        <p:spPr>
          <a:xfrm>
            <a:off x="360000" y="1620000"/>
            <a:ext cx="2585622" cy="353943"/>
          </a:xfrm>
          <a:prstGeom prst="rect">
            <a:avLst/>
          </a:prstGeom>
          <a:noFill/>
        </p:spPr>
        <p:txBody>
          <a:bodyPr wrap="square" lIns="0" tIns="0" rIns="90000" bIns="46800" rtlCol="0">
            <a:spAutoFit/>
          </a:bodyPr>
          <a:lstStyle/>
          <a:p>
            <a:r>
              <a:rPr lang="en-AU" sz="2000" dirty="0"/>
              <a:t>An </a:t>
            </a:r>
            <a:r>
              <a:rPr lang="en-AU" sz="2000" b="1" dirty="0"/>
              <a:t>INCREASE </a:t>
            </a:r>
            <a:r>
              <a:rPr lang="en-AU" sz="2000" dirty="0"/>
              <a:t>in</a:t>
            </a:r>
          </a:p>
        </p:txBody>
      </p:sp>
      <p:sp>
        <p:nvSpPr>
          <p:cNvPr id="36" name="Rectangle 35"/>
          <p:cNvSpPr/>
          <p:nvPr/>
        </p:nvSpPr>
        <p:spPr>
          <a:xfrm>
            <a:off x="411088" y="4369747"/>
            <a:ext cx="2222083" cy="707886"/>
          </a:xfrm>
          <a:prstGeom prst="rect">
            <a:avLst/>
          </a:prstGeom>
        </p:spPr>
        <p:txBody>
          <a:bodyPr wrap="none">
            <a:spAutoFit/>
          </a:bodyPr>
          <a:lstStyle/>
          <a:p>
            <a:r>
              <a:rPr lang="en-AU" sz="2000" i="1" dirty="0"/>
              <a:t>Engagement in </a:t>
            </a:r>
          </a:p>
          <a:p>
            <a:r>
              <a:rPr lang="en-AU" sz="2000" i="1" dirty="0"/>
              <a:t>on-task behaviour</a:t>
            </a:r>
          </a:p>
        </p:txBody>
      </p:sp>
      <p:sp>
        <p:nvSpPr>
          <p:cNvPr id="37" name="Rectangle 36"/>
          <p:cNvSpPr/>
          <p:nvPr/>
        </p:nvSpPr>
        <p:spPr>
          <a:xfrm>
            <a:off x="6022589" y="4458390"/>
            <a:ext cx="2746457" cy="707886"/>
          </a:xfrm>
          <a:prstGeom prst="rect">
            <a:avLst/>
          </a:prstGeom>
        </p:spPr>
        <p:txBody>
          <a:bodyPr wrap="none">
            <a:spAutoFit/>
          </a:bodyPr>
          <a:lstStyle/>
          <a:p>
            <a:r>
              <a:rPr lang="en-AU" sz="2000" i="1" dirty="0"/>
              <a:t>Transitioning between </a:t>
            </a:r>
            <a:br>
              <a:rPr lang="en-AU" sz="2000" i="1" dirty="0"/>
            </a:br>
            <a:r>
              <a:rPr lang="en-AU" sz="2000" i="1" dirty="0"/>
              <a:t>tasks more smoothly</a:t>
            </a:r>
          </a:p>
        </p:txBody>
      </p:sp>
      <p:sp>
        <p:nvSpPr>
          <p:cNvPr id="42" name="Rectangle 41"/>
          <p:cNvSpPr/>
          <p:nvPr/>
        </p:nvSpPr>
        <p:spPr>
          <a:xfrm>
            <a:off x="3352180" y="4369747"/>
            <a:ext cx="1997663" cy="707886"/>
          </a:xfrm>
          <a:prstGeom prst="rect">
            <a:avLst/>
          </a:prstGeom>
        </p:spPr>
        <p:txBody>
          <a:bodyPr wrap="none">
            <a:spAutoFit/>
          </a:bodyPr>
          <a:lstStyle/>
          <a:p>
            <a:r>
              <a:rPr lang="en-AU" sz="2000" i="1" dirty="0"/>
              <a:t>Planning &amp; </a:t>
            </a:r>
          </a:p>
          <a:p>
            <a:r>
              <a:rPr lang="en-AU" sz="2000" i="1" dirty="0"/>
              <a:t>organising skills</a:t>
            </a:r>
          </a:p>
        </p:txBody>
      </p:sp>
      <p:pic>
        <p:nvPicPr>
          <p:cNvPr id="5" name="Picture 4">
            <a:extLst>
              <a:ext uri="{FF2B5EF4-FFF2-40B4-BE49-F238E27FC236}">
                <a16:creationId xmlns:a16="http://schemas.microsoft.com/office/drawing/2014/main" id="{68BE8AD4-D996-406F-AD68-1EE890BFA0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283" b="11297"/>
          <a:stretch/>
        </p:blipFill>
        <p:spPr>
          <a:xfrm>
            <a:off x="535039" y="2475778"/>
            <a:ext cx="2247881" cy="2009197"/>
          </a:xfrm>
          <a:prstGeom prst="rect">
            <a:avLst/>
          </a:prstGeom>
        </p:spPr>
      </p:pic>
      <p:pic>
        <p:nvPicPr>
          <p:cNvPr id="9" name="Picture 8">
            <a:extLst>
              <a:ext uri="{FF2B5EF4-FFF2-40B4-BE49-F238E27FC236}">
                <a16:creationId xmlns:a16="http://schemas.microsoft.com/office/drawing/2014/main" id="{BD4D1DC4-AF3E-49DB-8BF7-83E8C0E7CE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3" t="7273" r="7608" b="7071"/>
          <a:stretch/>
        </p:blipFill>
        <p:spPr>
          <a:xfrm>
            <a:off x="3371821" y="2622875"/>
            <a:ext cx="2003660" cy="1590920"/>
          </a:xfrm>
          <a:prstGeom prst="rect">
            <a:avLst/>
          </a:prstGeom>
        </p:spPr>
      </p:pic>
      <p:pic>
        <p:nvPicPr>
          <p:cNvPr id="11" name="Picture 10">
            <a:extLst>
              <a:ext uri="{FF2B5EF4-FFF2-40B4-BE49-F238E27FC236}">
                <a16:creationId xmlns:a16="http://schemas.microsoft.com/office/drawing/2014/main" id="{BFB3C3D1-9330-4532-AE04-970D102073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56" r="3025" b="4488"/>
          <a:stretch/>
        </p:blipFill>
        <p:spPr>
          <a:xfrm>
            <a:off x="6155836" y="2380268"/>
            <a:ext cx="2563106" cy="2078122"/>
          </a:xfrm>
          <a:prstGeom prst="rect">
            <a:avLst/>
          </a:prstGeom>
        </p:spPr>
      </p:pic>
      <p:pic>
        <p:nvPicPr>
          <p:cNvPr id="13" name="Picture 12">
            <a:extLst>
              <a:ext uri="{FF2B5EF4-FFF2-40B4-BE49-F238E27FC236}">
                <a16:creationId xmlns:a16="http://schemas.microsoft.com/office/drawing/2014/main" id="{A83B3632-5ADD-48B0-9D95-60C2B6CC8F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98" b="4051"/>
          <a:stretch/>
        </p:blipFill>
        <p:spPr>
          <a:xfrm>
            <a:off x="9294778" y="2188402"/>
            <a:ext cx="2249470" cy="2294079"/>
          </a:xfrm>
          <a:prstGeom prst="rect">
            <a:avLst/>
          </a:prstGeom>
        </p:spPr>
      </p:pic>
      <p:sp>
        <p:nvSpPr>
          <p:cNvPr id="14" name="TextBox 13">
            <a:extLst>
              <a:ext uri="{FF2B5EF4-FFF2-40B4-BE49-F238E27FC236}">
                <a16:creationId xmlns:a16="http://schemas.microsoft.com/office/drawing/2014/main" id="{2F54B8B3-41A8-704F-A94D-4A06170C3A52}"/>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Tree>
    <p:extLst>
      <p:ext uri="{BB962C8B-B14F-4D97-AF65-F5344CB8AC3E}">
        <p14:creationId xmlns:p14="http://schemas.microsoft.com/office/powerpoint/2010/main" val="3258565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p:cNvPr>
          <p:cNvSpPr txBox="1">
            <a:spLocks/>
          </p:cNvSpPr>
          <p:nvPr/>
        </p:nvSpPr>
        <p:spPr>
          <a:xfrm>
            <a:off x="0" y="432000"/>
            <a:ext cx="9743607" cy="761714"/>
          </a:xfrm>
          <a:prstGeom prst="rect">
            <a:avLst/>
          </a:prstGeom>
        </p:spPr>
        <p:txBody>
          <a:bodyPr lIns="0" tIns="0" rIns="90000" bIns="4680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1950"/>
            <a:r>
              <a:rPr lang="en-AU" sz="3600" b="1" dirty="0"/>
              <a:t>Benefits of Visual Schedules</a:t>
            </a:r>
            <a:endParaRPr lang="en-AU" sz="2000" b="1" dirty="0"/>
          </a:p>
        </p:txBody>
      </p:sp>
      <p:grpSp>
        <p:nvGrpSpPr>
          <p:cNvPr id="19" name="Group 18"/>
          <p:cNvGrpSpPr/>
          <p:nvPr/>
        </p:nvGrpSpPr>
        <p:grpSpPr>
          <a:xfrm>
            <a:off x="360000" y="1619999"/>
            <a:ext cx="10684315" cy="5015350"/>
            <a:chOff x="2709530" y="1063314"/>
            <a:chExt cx="8494496" cy="4794405"/>
          </a:xfrm>
        </p:grpSpPr>
        <p:sp>
          <p:nvSpPr>
            <p:cNvPr id="8" name="TextBox 7"/>
            <p:cNvSpPr txBox="1"/>
            <p:nvPr/>
          </p:nvSpPr>
          <p:spPr>
            <a:xfrm>
              <a:off x="2709530" y="1063314"/>
              <a:ext cx="5692685" cy="338350"/>
            </a:xfrm>
            <a:prstGeom prst="rect">
              <a:avLst/>
            </a:prstGeom>
            <a:noFill/>
          </p:spPr>
          <p:txBody>
            <a:bodyPr wrap="square" lIns="0" tIns="0" rIns="90000" bIns="46800" rtlCol="0">
              <a:spAutoFit/>
            </a:bodyPr>
            <a:lstStyle/>
            <a:p>
              <a:r>
                <a:rPr lang="en-AU" sz="2000" dirty="0"/>
                <a:t>A </a:t>
              </a:r>
              <a:r>
                <a:rPr lang="en-AU" sz="2000" b="1" dirty="0"/>
                <a:t>DECREASE</a:t>
              </a:r>
              <a:r>
                <a:rPr lang="en-AU" sz="2000" dirty="0"/>
                <a:t> in</a:t>
              </a:r>
            </a:p>
          </p:txBody>
        </p:sp>
        <p:sp>
          <p:nvSpPr>
            <p:cNvPr id="9" name="TextBox 8"/>
            <p:cNvSpPr txBox="1"/>
            <p:nvPr/>
          </p:nvSpPr>
          <p:spPr>
            <a:xfrm>
              <a:off x="8481846" y="5549942"/>
              <a:ext cx="2722180" cy="307777"/>
            </a:xfrm>
            <a:prstGeom prst="rect">
              <a:avLst/>
            </a:prstGeom>
            <a:noFill/>
          </p:spPr>
          <p:txBody>
            <a:bodyPr wrap="square" rtlCol="0">
              <a:spAutoFit/>
            </a:bodyPr>
            <a:lstStyle/>
            <a:p>
              <a:pPr algn="ctr"/>
              <a:r>
                <a:rPr lang="en-AU" sz="1400" dirty="0">
                  <a:solidFill>
                    <a:schemeClr val="bg1"/>
                  </a:solidFill>
                </a:rPr>
                <a:t>(BENEFITS FOR TEACHERS)</a:t>
              </a:r>
            </a:p>
          </p:txBody>
        </p:sp>
      </p:grpSp>
      <p:sp>
        <p:nvSpPr>
          <p:cNvPr id="14" name="Arrow: Right 13"/>
          <p:cNvSpPr/>
          <p:nvPr/>
        </p:nvSpPr>
        <p:spPr>
          <a:xfrm>
            <a:off x="6622611" y="3002807"/>
            <a:ext cx="1426346" cy="645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FD8BDEC0-BADF-4111-B9CD-0CDE9C3F9A3D}"/>
              </a:ext>
            </a:extLst>
          </p:cNvPr>
          <p:cNvSpPr/>
          <p:nvPr/>
        </p:nvSpPr>
        <p:spPr>
          <a:xfrm>
            <a:off x="549276" y="4882280"/>
            <a:ext cx="2810385" cy="400110"/>
          </a:xfrm>
          <a:prstGeom prst="rect">
            <a:avLst/>
          </a:prstGeom>
        </p:spPr>
        <p:txBody>
          <a:bodyPr wrap="none">
            <a:spAutoFit/>
          </a:bodyPr>
          <a:lstStyle/>
          <a:p>
            <a:r>
              <a:rPr lang="en-AU" sz="2000" dirty="0"/>
              <a:t>Challenging behaviour </a:t>
            </a:r>
          </a:p>
        </p:txBody>
      </p:sp>
      <p:sp>
        <p:nvSpPr>
          <p:cNvPr id="3" name="Rectangle 2">
            <a:extLst>
              <a:ext uri="{FF2B5EF4-FFF2-40B4-BE49-F238E27FC236}">
                <a16:creationId xmlns:a16="http://schemas.microsoft.com/office/drawing/2014/main" id="{0066143B-0141-4A53-939B-EF6E035AA48E}"/>
              </a:ext>
            </a:extLst>
          </p:cNvPr>
          <p:cNvSpPr/>
          <p:nvPr/>
        </p:nvSpPr>
        <p:spPr>
          <a:xfrm>
            <a:off x="4504914" y="4882280"/>
            <a:ext cx="910827" cy="400110"/>
          </a:xfrm>
          <a:prstGeom prst="rect">
            <a:avLst/>
          </a:prstGeom>
        </p:spPr>
        <p:txBody>
          <a:bodyPr wrap="none">
            <a:spAutoFit/>
          </a:bodyPr>
          <a:lstStyle/>
          <a:p>
            <a:r>
              <a:rPr lang="en-AU" sz="2000" dirty="0"/>
              <a:t>Stress</a:t>
            </a:r>
          </a:p>
        </p:txBody>
      </p:sp>
      <p:sp>
        <p:nvSpPr>
          <p:cNvPr id="4" name="Rectangle 3">
            <a:extLst>
              <a:ext uri="{FF2B5EF4-FFF2-40B4-BE49-F238E27FC236}">
                <a16:creationId xmlns:a16="http://schemas.microsoft.com/office/drawing/2014/main" id="{F4128D4E-40F8-4BB8-B6F7-819DA760233D}"/>
              </a:ext>
            </a:extLst>
          </p:cNvPr>
          <p:cNvSpPr/>
          <p:nvPr/>
        </p:nvSpPr>
        <p:spPr>
          <a:xfrm>
            <a:off x="8766126" y="4878265"/>
            <a:ext cx="2278188" cy="400110"/>
          </a:xfrm>
          <a:prstGeom prst="rect">
            <a:avLst/>
          </a:prstGeom>
        </p:spPr>
        <p:txBody>
          <a:bodyPr wrap="none">
            <a:spAutoFit/>
          </a:bodyPr>
          <a:lstStyle/>
          <a:p>
            <a:r>
              <a:rPr lang="en-AU" sz="2000" dirty="0"/>
              <a:t>On-task behaviour</a:t>
            </a:r>
          </a:p>
        </p:txBody>
      </p:sp>
      <p:pic>
        <p:nvPicPr>
          <p:cNvPr id="10" name="Picture 9">
            <a:extLst>
              <a:ext uri="{FF2B5EF4-FFF2-40B4-BE49-F238E27FC236}">
                <a16:creationId xmlns:a16="http://schemas.microsoft.com/office/drawing/2014/main" id="{1520A990-3074-4D23-ADB9-9B0456FB3F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8" t="4946" r="12106" b="4851"/>
          <a:stretch/>
        </p:blipFill>
        <p:spPr>
          <a:xfrm>
            <a:off x="832799" y="2739965"/>
            <a:ext cx="2002887" cy="2050173"/>
          </a:xfrm>
          <a:prstGeom prst="rect">
            <a:avLst/>
          </a:prstGeom>
        </p:spPr>
      </p:pic>
      <p:pic>
        <p:nvPicPr>
          <p:cNvPr id="15" name="Picture 14">
            <a:extLst>
              <a:ext uri="{FF2B5EF4-FFF2-40B4-BE49-F238E27FC236}">
                <a16:creationId xmlns:a16="http://schemas.microsoft.com/office/drawing/2014/main" id="{EAED31E0-4580-42C2-B860-C128F7AD1C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9" r="5847" b="4720"/>
          <a:stretch/>
        </p:blipFill>
        <p:spPr>
          <a:xfrm>
            <a:off x="3868951" y="2714484"/>
            <a:ext cx="2165765" cy="2067712"/>
          </a:xfrm>
          <a:prstGeom prst="rect">
            <a:avLst/>
          </a:prstGeom>
        </p:spPr>
      </p:pic>
      <p:pic>
        <p:nvPicPr>
          <p:cNvPr id="17" name="Picture 16">
            <a:extLst>
              <a:ext uri="{FF2B5EF4-FFF2-40B4-BE49-F238E27FC236}">
                <a16:creationId xmlns:a16="http://schemas.microsoft.com/office/drawing/2014/main" id="{9B3A3432-58E1-4B5E-B9DB-A46B7176F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875" y="2560823"/>
            <a:ext cx="2138439" cy="2375033"/>
          </a:xfrm>
          <a:prstGeom prst="rect">
            <a:avLst/>
          </a:prstGeom>
        </p:spPr>
      </p:pic>
      <p:sp>
        <p:nvSpPr>
          <p:cNvPr id="16" name="TextBox 15">
            <a:extLst>
              <a:ext uri="{FF2B5EF4-FFF2-40B4-BE49-F238E27FC236}">
                <a16:creationId xmlns:a16="http://schemas.microsoft.com/office/drawing/2014/main" id="{B185A129-B3AF-7E42-BC21-14723FF45A8A}"/>
              </a:ext>
            </a:extLst>
          </p:cNvPr>
          <p:cNvSpPr txBox="1"/>
          <p:nvPr/>
        </p:nvSpPr>
        <p:spPr>
          <a:xfrm>
            <a:off x="8829822" y="0"/>
            <a:ext cx="3362178" cy="307777"/>
          </a:xfrm>
          <a:prstGeom prst="rect">
            <a:avLst/>
          </a:prstGeom>
          <a:solidFill>
            <a:srgbClr val="14C0F3"/>
          </a:solidFill>
        </p:spPr>
        <p:txBody>
          <a:bodyPr wrap="square" rtlCol="0">
            <a:spAutoFit/>
          </a:bodyPr>
          <a:lstStyle/>
          <a:p>
            <a:pPr algn="ctr">
              <a:spcBef>
                <a:spcPts val="1200"/>
              </a:spcBef>
              <a:spcAft>
                <a:spcPts val="1200"/>
              </a:spcAft>
            </a:pPr>
            <a:r>
              <a:rPr lang="en-AU" sz="1400" b="1" dirty="0"/>
              <a:t>Teacher Professional Development</a:t>
            </a:r>
          </a:p>
        </p:txBody>
      </p:sp>
      <p:sp>
        <p:nvSpPr>
          <p:cNvPr id="20" name="TextBox 19">
            <a:extLst>
              <a:ext uri="{FF2B5EF4-FFF2-40B4-BE49-F238E27FC236}">
                <a16:creationId xmlns:a16="http://schemas.microsoft.com/office/drawing/2014/main" id="{C0D5E51B-2283-FB4A-AB63-04A648D1CEF4}"/>
              </a:ext>
            </a:extLst>
          </p:cNvPr>
          <p:cNvSpPr txBox="1"/>
          <p:nvPr/>
        </p:nvSpPr>
        <p:spPr>
          <a:xfrm>
            <a:off x="270000" y="990000"/>
            <a:ext cx="5972486" cy="538609"/>
          </a:xfrm>
          <a:prstGeom prst="rect">
            <a:avLst/>
          </a:prstGeom>
          <a:noFill/>
        </p:spPr>
        <p:txBody>
          <a:bodyPr wrap="square" lIns="90000" tIns="0" rIns="90000" bIns="46800" rtlCol="0">
            <a:spAutoFit/>
          </a:bodyPr>
          <a:lstStyle/>
          <a:p>
            <a:r>
              <a:rPr lang="en-AU" sz="3200" dirty="0">
                <a:solidFill>
                  <a:srgbClr val="B355A0"/>
                </a:solidFill>
              </a:rPr>
              <a:t>Positive Teacher Outcomes</a:t>
            </a:r>
          </a:p>
        </p:txBody>
      </p:sp>
    </p:spTree>
    <p:extLst>
      <p:ext uri="{BB962C8B-B14F-4D97-AF65-F5344CB8AC3E}">
        <p14:creationId xmlns:p14="http://schemas.microsoft.com/office/powerpoint/2010/main" val="128574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p:bldLst>
  </p:timing>
</p:sld>
</file>

<file path=ppt/theme/theme1.xml><?xml version="1.0" encoding="utf-8"?>
<a:theme xmlns:a="http://schemas.openxmlformats.org/drawingml/2006/main" name="Office Theme">
  <a:themeElements>
    <a:clrScheme name="AutismCRC">
      <a:dk1>
        <a:srgbClr val="1D1752"/>
      </a:dk1>
      <a:lt1>
        <a:sysClr val="window" lastClr="FFFFFF"/>
      </a:lt1>
      <a:dk2>
        <a:srgbClr val="1D1752"/>
      </a:dk2>
      <a:lt2>
        <a:srgbClr val="00C0F3"/>
      </a:lt2>
      <a:accent1>
        <a:srgbClr val="1D1752"/>
      </a:accent1>
      <a:accent2>
        <a:srgbClr val="00C0F3"/>
      </a:accent2>
      <a:accent3>
        <a:srgbClr val="B455A0"/>
      </a:accent3>
      <a:accent4>
        <a:srgbClr val="ED1651"/>
      </a:accent4>
      <a:accent5>
        <a:srgbClr val="FFCB05"/>
      </a:accent5>
      <a:accent6>
        <a:srgbClr val="72BF44"/>
      </a:accent6>
      <a:hlink>
        <a:srgbClr val="00C0F3"/>
      </a:hlink>
      <a:folHlink>
        <a:srgbClr val="00C0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CB02799768CD498891CA4AE853EE50" ma:contentTypeVersion="10" ma:contentTypeDescription="Create a new document." ma:contentTypeScope="" ma:versionID="b80e246f1fe16582b380853b2b7475ad">
  <xsd:schema xmlns:xsd="http://www.w3.org/2001/XMLSchema" xmlns:xs="http://www.w3.org/2001/XMLSchema" xmlns:p="http://schemas.microsoft.com/office/2006/metadata/properties" xmlns:ns2="3a79b185-7516-4b3b-b994-a48ee1f1702b" xmlns:ns3="0a3e1e66-4699-4592-b6b4-0c594e726dd1" targetNamespace="http://schemas.microsoft.com/office/2006/metadata/properties" ma:root="true" ma:fieldsID="045fa51651c99a520157a655edeaca59" ns2:_="" ns3:_="">
    <xsd:import namespace="3a79b185-7516-4b3b-b994-a48ee1f1702b"/>
    <xsd:import namespace="0a3e1e66-4699-4592-b6b4-0c594e726d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9b185-7516-4b3b-b994-a48ee1f170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3e1e66-4699-4592-b6b4-0c594e726d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CE2A6-3110-4B6E-BFC2-08753A3FBDA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a3e1e66-4699-4592-b6b4-0c594e726dd1"/>
    <ds:schemaRef ds:uri="http://purl.org/dc/elements/1.1/"/>
    <ds:schemaRef ds:uri="http://schemas.microsoft.com/office/2006/metadata/properties"/>
    <ds:schemaRef ds:uri="3a79b185-7516-4b3b-b994-a48ee1f1702b"/>
    <ds:schemaRef ds:uri="http://www.w3.org/XML/1998/namespace"/>
    <ds:schemaRef ds:uri="http://purl.org/dc/dcmitype/"/>
  </ds:schemaRefs>
</ds:datastoreItem>
</file>

<file path=customXml/itemProps2.xml><?xml version="1.0" encoding="utf-8"?>
<ds:datastoreItem xmlns:ds="http://schemas.openxmlformats.org/officeDocument/2006/customXml" ds:itemID="{1242BCD7-FDC6-4C90-843D-8A51F85242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9b185-7516-4b3b-b994-a48ee1f1702b"/>
    <ds:schemaRef ds:uri="0a3e1e66-4699-4592-b6b4-0c594e726d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0FCF2E-9FDD-4327-A430-CA255411EC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29519</TotalTime>
  <Words>1859</Words>
  <Application>Microsoft Office PowerPoint</Application>
  <PresentationFormat>Widescreen</PresentationFormat>
  <Paragraphs>274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Schoolbook</vt:lpstr>
      <vt:lpstr>Comic Sans MS</vt:lpstr>
      <vt:lpstr>Office Theme</vt:lpstr>
      <vt:lpstr>Structured Teaching  </vt:lpstr>
      <vt:lpstr>PowerPoint Presentation</vt:lpstr>
      <vt:lpstr>PowerPoint Presentation</vt:lpstr>
      <vt:lpstr>PowerPoint Presentation</vt:lpstr>
      <vt:lpstr>What are Visual Schedules?</vt:lpstr>
      <vt:lpstr>What are Visual Schedules? continued</vt:lpstr>
      <vt:lpstr>PowerPoint Presentation</vt:lpstr>
      <vt:lpstr>PowerPoint Presentation</vt:lpstr>
      <vt:lpstr>PowerPoint Presentation</vt:lpstr>
      <vt:lpstr>When to use Visual Schedules?</vt:lpstr>
      <vt:lpstr>How to use Visual Schedules</vt:lpstr>
      <vt:lpstr>PowerPoint Presentation</vt:lpstr>
      <vt:lpstr>How to use Visual Schedules continued</vt:lpstr>
      <vt:lpstr>How to use Visual Schedules continued</vt:lpstr>
      <vt:lpstr>How to use Visual Schedules continued</vt:lpstr>
      <vt:lpstr>How to use Visual Schedules continued</vt:lpstr>
      <vt:lpstr>How to use Visual Schedules continued</vt:lpstr>
      <vt:lpstr>PowerPoint Presentation</vt:lpstr>
      <vt:lpstr>How to use Visual Schedules continued</vt:lpstr>
      <vt:lpstr>How to use Visual Schedules continued</vt:lpstr>
      <vt:lpstr>How to use Visual Schedules continued</vt:lpstr>
      <vt:lpstr>PowerPoint Presentation</vt:lpstr>
      <vt:lpstr>How to use Visual Schedules continued</vt:lpstr>
      <vt:lpstr>Examples from teachers’ classrooms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Maynard</dc:creator>
  <cp:lastModifiedBy>Chante Waste-Win</cp:lastModifiedBy>
  <cp:revision>573</cp:revision>
  <cp:lastPrinted>2018-01-15T06:52:10Z</cp:lastPrinted>
  <dcterms:created xsi:type="dcterms:W3CDTF">2017-03-29T10:25:36Z</dcterms:created>
  <dcterms:modified xsi:type="dcterms:W3CDTF">2019-01-02T23:37:00Z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0x0101001DCB02799768CD498891CA4AE853EE50</vt:lpwstr>
  </property>
</Properties>
</file>