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256" r:id="rId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cqui Molensen" initials="JM" lastIdx="11" clrIdx="0">
    <p:extLst/>
  </p:cmAuthor>
  <p:cmAuthor id="2" name="Amy Maynard" initials="AM" lastIdx="2" clrIdx="1">
    <p:extLst/>
  </p:cmAuthor>
  <p:cmAuthor id="3" name="Jill Ashburner" initials="JA" lastIdx="9" clrIdx="2">
    <p:extLst/>
  </p:cmAuthor>
  <p:cmAuthor id="4" name="Stephanie Callaghan" initials="SC" lastIdx="3"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1752"/>
    <a:srgbClr val="ED1651"/>
    <a:srgbClr val="E4124E"/>
    <a:srgbClr val="FFCB08"/>
    <a:srgbClr val="71BF44"/>
    <a:srgbClr val="14C0F3"/>
    <a:srgbClr val="B355A0"/>
    <a:srgbClr val="72BF44"/>
    <a:srgbClr val="AAD9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76" autoAdjust="0"/>
    <p:restoredTop sz="83001" autoAdjust="0"/>
  </p:normalViewPr>
  <p:slideViewPr>
    <p:cSldViewPr snapToGrid="0">
      <p:cViewPr varScale="1">
        <p:scale>
          <a:sx n="129" d="100"/>
          <a:sy n="129" d="100"/>
        </p:scale>
        <p:origin x="240" y="400"/>
      </p:cViewPr>
      <p:guideLst>
        <p:guide orient="horz" pos="2160"/>
        <p:guide pos="3840"/>
      </p:guideLst>
    </p:cSldViewPr>
  </p:slideViewPr>
  <p:notesTextViewPr>
    <p:cViewPr>
      <p:scale>
        <a:sx n="3" d="2"/>
        <a:sy n="3" d="2"/>
      </p:scale>
      <p:origin x="0" y="0"/>
    </p:cViewPr>
  </p:notesTextViewPr>
  <p:notesViewPr>
    <p:cSldViewPr snapToGrid="0">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E3F63ADB-8BC3-4886-A909-10CCE4EAA22E}" type="datetimeFigureOut">
              <a:rPr lang="en-GB" smtClean="0"/>
              <a:t>19/12/2018</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A865E54D-AE13-4677-9470-1CC612A77C33}" type="slidenum">
              <a:rPr lang="en-GB" smtClean="0"/>
              <a:t>‹#›</a:t>
            </a:fld>
            <a:endParaRPr lang="en-GB"/>
          </a:p>
        </p:txBody>
      </p:sp>
    </p:spTree>
    <p:extLst>
      <p:ext uri="{BB962C8B-B14F-4D97-AF65-F5344CB8AC3E}">
        <p14:creationId xmlns:p14="http://schemas.microsoft.com/office/powerpoint/2010/main" val="12130724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4753062-0C7C-4DA7-BDAC-1E5841884A02}" type="datetimeFigureOut">
              <a:rPr lang="en-AU" smtClean="0"/>
              <a:t>19/12/18</a:t>
            </a:fld>
            <a:endParaRPr lang="en-AU"/>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064C8EF-C3FF-4E4E-B303-0F21DDAD0FCC}" type="slidenum">
              <a:rPr lang="en-AU" smtClean="0"/>
              <a:t>‹#›</a:t>
            </a:fld>
            <a:endParaRPr lang="en-AU"/>
          </a:p>
        </p:txBody>
      </p:sp>
    </p:spTree>
    <p:extLst>
      <p:ext uri="{BB962C8B-B14F-4D97-AF65-F5344CB8AC3E}">
        <p14:creationId xmlns:p14="http://schemas.microsoft.com/office/powerpoint/2010/main" val="2862824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 Id="rId5" Type="http://schemas.openxmlformats.org/officeDocument/2006/relationships/image" Target="../media/image2.emf"/><Relationship Id="rId4" Type="http://schemas.openxmlformats.org/officeDocument/2006/relationships/image" Target="../media/image5.emf"/></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Cobranded">
    <p:spTree>
      <p:nvGrpSpPr>
        <p:cNvPr id="1" name=""/>
        <p:cNvGrpSpPr/>
        <p:nvPr/>
      </p:nvGrpSpPr>
      <p:grpSpPr>
        <a:xfrm>
          <a:off x="0" y="0"/>
          <a:ext cx="0" cy="0"/>
          <a:chOff x="0" y="0"/>
          <a:chExt cx="0" cy="0"/>
        </a:xfrm>
      </p:grpSpPr>
      <p:sp>
        <p:nvSpPr>
          <p:cNvPr id="13" name="Rectangle 12"/>
          <p:cNvSpPr/>
          <p:nvPr userDrawn="1"/>
        </p:nvSpPr>
        <p:spPr>
          <a:xfrm flipH="1">
            <a:off x="-8903" y="0"/>
            <a:ext cx="338132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ctrTitle"/>
          </p:nvPr>
        </p:nvSpPr>
        <p:spPr>
          <a:xfrm>
            <a:off x="4106174" y="1147874"/>
            <a:ext cx="7331082" cy="1689273"/>
          </a:xfrm>
          <a:prstGeom prst="rect">
            <a:avLst/>
          </a:prstGeom>
        </p:spPr>
        <p:txBody>
          <a:bodyPr anchor="t"/>
          <a:lstStyle>
            <a:lvl1pPr algn="l">
              <a:defRPr sz="6000">
                <a:solidFill>
                  <a:schemeClr val="accent1"/>
                </a:solidFill>
              </a:defRPr>
            </a:lvl1pPr>
          </a:lstStyle>
          <a:p>
            <a:r>
              <a:rPr lang="en-US" dirty="0"/>
              <a:t>Click to edit Master title style</a:t>
            </a:r>
            <a:endParaRPr lang="en-AU" dirty="0"/>
          </a:p>
        </p:txBody>
      </p:sp>
      <p:sp>
        <p:nvSpPr>
          <p:cNvPr id="3" name="Subtitle 2"/>
          <p:cNvSpPr>
            <a:spLocks noGrp="1"/>
          </p:cNvSpPr>
          <p:nvPr>
            <p:ph type="subTitle" idx="1"/>
          </p:nvPr>
        </p:nvSpPr>
        <p:spPr>
          <a:xfrm>
            <a:off x="4106174" y="3472899"/>
            <a:ext cx="7331082" cy="711679"/>
          </a:xfrm>
          <a:prstGeom prst="rect">
            <a:avLst/>
          </a:prstGeom>
        </p:spPr>
        <p:txBody>
          <a:bodyPr>
            <a:normAutofit/>
          </a:bodyPr>
          <a:lstStyle>
            <a:lvl1pPr marL="0" indent="0" algn="l">
              <a:buNone/>
              <a:defRPr sz="28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AU" dirty="0"/>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83010" y="552394"/>
            <a:ext cx="2215535" cy="2146730"/>
          </a:xfrm>
          <a:prstGeom prst="rect">
            <a:avLst/>
          </a:prstGeom>
        </p:spPr>
      </p:pic>
      <p:grpSp>
        <p:nvGrpSpPr>
          <p:cNvPr id="14" name="Group 13"/>
          <p:cNvGrpSpPr/>
          <p:nvPr userDrawn="1"/>
        </p:nvGrpSpPr>
        <p:grpSpPr>
          <a:xfrm>
            <a:off x="-8901" y="6756132"/>
            <a:ext cx="12200903" cy="101868"/>
            <a:chOff x="-8901" y="6751571"/>
            <a:chExt cx="12200903" cy="106429"/>
          </a:xfrm>
        </p:grpSpPr>
        <p:sp>
          <p:nvSpPr>
            <p:cNvPr id="15" name="Rectangle 14"/>
            <p:cNvSpPr/>
            <p:nvPr userDrawn="1"/>
          </p:nvSpPr>
          <p:spPr>
            <a:xfrm>
              <a:off x="-8901" y="6751571"/>
              <a:ext cx="3381829" cy="1064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ectangle 15"/>
            <p:cNvSpPr/>
            <p:nvPr userDrawn="1"/>
          </p:nvSpPr>
          <p:spPr>
            <a:xfrm>
              <a:off x="3365896" y="6751571"/>
              <a:ext cx="2219970" cy="10642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Rectangle 16"/>
            <p:cNvSpPr/>
            <p:nvPr userDrawn="1"/>
          </p:nvSpPr>
          <p:spPr>
            <a:xfrm>
              <a:off x="5586377" y="6751571"/>
              <a:ext cx="2219970" cy="1064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Rectangle 17"/>
            <p:cNvSpPr/>
            <p:nvPr userDrawn="1"/>
          </p:nvSpPr>
          <p:spPr>
            <a:xfrm>
              <a:off x="7760726" y="6751571"/>
              <a:ext cx="2219970" cy="1064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Rectangle 18"/>
            <p:cNvSpPr/>
            <p:nvPr userDrawn="1"/>
          </p:nvSpPr>
          <p:spPr>
            <a:xfrm>
              <a:off x="9972032" y="6751571"/>
              <a:ext cx="2219970" cy="1064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Tree>
    <p:extLst>
      <p:ext uri="{BB962C8B-B14F-4D97-AF65-F5344CB8AC3E}">
        <p14:creationId xmlns:p14="http://schemas.microsoft.com/office/powerpoint/2010/main" val="3956694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69926" y="365125"/>
            <a:ext cx="11473731" cy="1325563"/>
          </a:xfrm>
          <a:prstGeom prst="rect">
            <a:avLst/>
          </a:prstGeom>
        </p:spPr>
        <p:txBody>
          <a:bodyPr/>
          <a:lstStyle/>
          <a:p>
            <a:r>
              <a:rPr lang="en-US" dirty="0"/>
              <a:t>Click to edit Master title style</a:t>
            </a:r>
            <a:endParaRPr lang="en-AU" dirty="0"/>
          </a:p>
        </p:txBody>
      </p:sp>
      <p:sp>
        <p:nvSpPr>
          <p:cNvPr id="5" name="Footer Placeholder 4"/>
          <p:cNvSpPr>
            <a:spLocks noGrp="1"/>
          </p:cNvSpPr>
          <p:nvPr>
            <p:ph type="ftr" sz="quarter" idx="11"/>
          </p:nvPr>
        </p:nvSpPr>
        <p:spPr>
          <a:xfrm>
            <a:off x="3714242" y="6275259"/>
            <a:ext cx="5995366" cy="185501"/>
          </a:xfrm>
          <a:prstGeom prst="rect">
            <a:avLst/>
          </a:prstGeom>
        </p:spPr>
        <p:txBody>
          <a:bodyPr/>
          <a:lstStyle>
            <a:lvl1pPr algn="l">
              <a:defRPr/>
            </a:lvl1pPr>
          </a:lstStyle>
          <a:p>
            <a:endParaRPr lang="en-AU" dirty="0"/>
          </a:p>
        </p:txBody>
      </p:sp>
      <p:sp>
        <p:nvSpPr>
          <p:cNvPr id="6" name="Slide Number Placeholder 5"/>
          <p:cNvSpPr>
            <a:spLocks noGrp="1"/>
          </p:cNvSpPr>
          <p:nvPr>
            <p:ph type="sldNum" sz="quarter" idx="12"/>
          </p:nvPr>
        </p:nvSpPr>
        <p:spPr>
          <a:xfrm>
            <a:off x="9972032" y="6275259"/>
            <a:ext cx="1871624" cy="185501"/>
          </a:xfrm>
          <a:prstGeom prst="rect">
            <a:avLst/>
          </a:prstGeom>
        </p:spPr>
        <p:txBody>
          <a:bodyPr/>
          <a:lstStyle/>
          <a:p>
            <a:fld id="{AA5FE952-B7F9-49DB-B39B-B24AC6C89482}" type="slidenum">
              <a:rPr lang="en-AU" smtClean="0"/>
              <a:t>‹#›</a:t>
            </a:fld>
            <a:endParaRPr lang="en-AU" dirty="0"/>
          </a:p>
        </p:txBody>
      </p:sp>
      <p:grpSp>
        <p:nvGrpSpPr>
          <p:cNvPr id="19" name="Group 18"/>
          <p:cNvGrpSpPr/>
          <p:nvPr userDrawn="1"/>
        </p:nvGrpSpPr>
        <p:grpSpPr>
          <a:xfrm>
            <a:off x="-8901" y="6756132"/>
            <a:ext cx="12200903" cy="101868"/>
            <a:chOff x="-8901" y="6751571"/>
            <a:chExt cx="12200903" cy="106429"/>
          </a:xfrm>
        </p:grpSpPr>
        <p:sp>
          <p:nvSpPr>
            <p:cNvPr id="13" name="Rectangle 12"/>
            <p:cNvSpPr/>
            <p:nvPr userDrawn="1"/>
          </p:nvSpPr>
          <p:spPr>
            <a:xfrm>
              <a:off x="-8901" y="6751571"/>
              <a:ext cx="3381829" cy="1064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userDrawn="1"/>
          </p:nvSpPr>
          <p:spPr>
            <a:xfrm>
              <a:off x="3365896" y="6751571"/>
              <a:ext cx="2219970" cy="10642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userDrawn="1"/>
          </p:nvSpPr>
          <p:spPr>
            <a:xfrm>
              <a:off x="5586377" y="6751571"/>
              <a:ext cx="2219970" cy="1064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ectangle 15"/>
            <p:cNvSpPr/>
            <p:nvPr userDrawn="1"/>
          </p:nvSpPr>
          <p:spPr>
            <a:xfrm>
              <a:off x="7760726" y="6751571"/>
              <a:ext cx="2219970" cy="1064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Rectangle 16"/>
            <p:cNvSpPr/>
            <p:nvPr userDrawn="1"/>
          </p:nvSpPr>
          <p:spPr>
            <a:xfrm>
              <a:off x="9972032" y="6751571"/>
              <a:ext cx="2219970" cy="1064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8" name="Table Placeholder 3"/>
          <p:cNvSpPr>
            <a:spLocks noGrp="1"/>
          </p:cNvSpPr>
          <p:nvPr>
            <p:ph type="tbl" sz="quarter" idx="15"/>
          </p:nvPr>
        </p:nvSpPr>
        <p:spPr>
          <a:xfrm>
            <a:off x="369888" y="1828800"/>
            <a:ext cx="11474450" cy="3697286"/>
          </a:xfrm>
        </p:spPr>
        <p:txBody>
          <a:bodyPr anchor="t"/>
          <a:lstStyle>
            <a:lvl1pPr marL="0" indent="0" algn="l">
              <a:buNone/>
              <a:defRPr/>
            </a:lvl1pPr>
          </a:lstStyle>
          <a:p>
            <a:endParaRPr lang="en-AU" dirty="0"/>
          </a:p>
        </p:txBody>
      </p:sp>
      <p:pic>
        <p:nvPicPr>
          <p:cNvPr id="20" name="Picture 1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15548" y="5821458"/>
            <a:ext cx="2532931" cy="711009"/>
          </a:xfrm>
          <a:prstGeom prst="rect">
            <a:avLst/>
          </a:prstGeom>
        </p:spPr>
      </p:pic>
    </p:spTree>
    <p:extLst>
      <p:ext uri="{BB962C8B-B14F-4D97-AF65-F5344CB8AC3E}">
        <p14:creationId xmlns:p14="http://schemas.microsoft.com/office/powerpoint/2010/main" val="2991314804"/>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3714242" y="6275259"/>
            <a:ext cx="5995366" cy="185501"/>
          </a:xfrm>
          <a:prstGeom prst="rect">
            <a:avLst/>
          </a:prstGeom>
        </p:spPr>
        <p:txBody>
          <a:bodyPr/>
          <a:lstStyle>
            <a:lvl1pPr algn="l">
              <a:defRPr/>
            </a:lvl1pPr>
          </a:lstStyle>
          <a:p>
            <a:endParaRPr lang="en-AU" dirty="0"/>
          </a:p>
        </p:txBody>
      </p:sp>
      <p:sp>
        <p:nvSpPr>
          <p:cNvPr id="6" name="Slide Number Placeholder 5"/>
          <p:cNvSpPr>
            <a:spLocks noGrp="1"/>
          </p:cNvSpPr>
          <p:nvPr>
            <p:ph type="sldNum" sz="quarter" idx="12"/>
          </p:nvPr>
        </p:nvSpPr>
        <p:spPr>
          <a:xfrm>
            <a:off x="9972032" y="6275259"/>
            <a:ext cx="1871624" cy="185501"/>
          </a:xfrm>
          <a:prstGeom prst="rect">
            <a:avLst/>
          </a:prstGeom>
        </p:spPr>
        <p:txBody>
          <a:bodyPr/>
          <a:lstStyle/>
          <a:p>
            <a:fld id="{AA5FE952-B7F9-49DB-B39B-B24AC6C89482}" type="slidenum">
              <a:rPr lang="en-AU" smtClean="0"/>
              <a:t>‹#›</a:t>
            </a:fld>
            <a:endParaRPr lang="en-AU" dirty="0"/>
          </a:p>
        </p:txBody>
      </p:sp>
      <p:grpSp>
        <p:nvGrpSpPr>
          <p:cNvPr id="19" name="Group 18"/>
          <p:cNvGrpSpPr/>
          <p:nvPr userDrawn="1"/>
        </p:nvGrpSpPr>
        <p:grpSpPr>
          <a:xfrm>
            <a:off x="-8901" y="6756132"/>
            <a:ext cx="12200903" cy="101868"/>
            <a:chOff x="-8901" y="6751571"/>
            <a:chExt cx="12200903" cy="106429"/>
          </a:xfrm>
        </p:grpSpPr>
        <p:sp>
          <p:nvSpPr>
            <p:cNvPr id="13" name="Rectangle 12"/>
            <p:cNvSpPr/>
            <p:nvPr userDrawn="1"/>
          </p:nvSpPr>
          <p:spPr>
            <a:xfrm>
              <a:off x="-8901" y="6751571"/>
              <a:ext cx="3381829" cy="1064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userDrawn="1"/>
          </p:nvSpPr>
          <p:spPr>
            <a:xfrm>
              <a:off x="3365896" y="6751571"/>
              <a:ext cx="2219970" cy="10642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userDrawn="1"/>
          </p:nvSpPr>
          <p:spPr>
            <a:xfrm>
              <a:off x="5586377" y="6751571"/>
              <a:ext cx="2219970" cy="1064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ectangle 15"/>
            <p:cNvSpPr/>
            <p:nvPr userDrawn="1"/>
          </p:nvSpPr>
          <p:spPr>
            <a:xfrm>
              <a:off x="7760726" y="6751571"/>
              <a:ext cx="2219970" cy="1064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Rectangle 16"/>
            <p:cNvSpPr/>
            <p:nvPr userDrawn="1"/>
          </p:nvSpPr>
          <p:spPr>
            <a:xfrm>
              <a:off x="9972032" y="6751571"/>
              <a:ext cx="2219970" cy="1064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21" name="Media Placeholder 2"/>
          <p:cNvSpPr>
            <a:spLocks noGrp="1"/>
          </p:cNvSpPr>
          <p:nvPr>
            <p:ph type="media" sz="quarter" idx="13"/>
          </p:nvPr>
        </p:nvSpPr>
        <p:spPr>
          <a:xfrm>
            <a:off x="369926" y="365125"/>
            <a:ext cx="11473730" cy="5160961"/>
          </a:xfrm>
        </p:spPr>
        <p:txBody>
          <a:bodyPr anchor="ctr"/>
          <a:lstStyle>
            <a:lvl1pPr marL="0" indent="0" algn="ctr">
              <a:buNone/>
              <a:defRPr/>
            </a:lvl1pPr>
          </a:lstStyle>
          <a:p>
            <a:endParaRPr lang="en-AU" dirty="0"/>
          </a:p>
        </p:txBody>
      </p:sp>
      <p:pic>
        <p:nvPicPr>
          <p:cNvPr id="12" name="Picture 1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15548" y="5821458"/>
            <a:ext cx="2532931" cy="711009"/>
          </a:xfrm>
          <a:prstGeom prst="rect">
            <a:avLst/>
          </a:prstGeom>
        </p:spPr>
      </p:pic>
    </p:spTree>
    <p:extLst>
      <p:ext uri="{BB962C8B-B14F-4D97-AF65-F5344CB8AC3E}">
        <p14:creationId xmlns:p14="http://schemas.microsoft.com/office/powerpoint/2010/main" val="3916584360"/>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3714242" y="6275259"/>
            <a:ext cx="5995366" cy="185501"/>
          </a:xfrm>
          <a:prstGeom prst="rect">
            <a:avLst/>
          </a:prstGeom>
        </p:spPr>
        <p:txBody>
          <a:bodyPr/>
          <a:lstStyle>
            <a:lvl1pPr algn="l">
              <a:defRPr/>
            </a:lvl1pPr>
          </a:lstStyle>
          <a:p>
            <a:endParaRPr lang="en-AU" dirty="0"/>
          </a:p>
        </p:txBody>
      </p:sp>
      <p:sp>
        <p:nvSpPr>
          <p:cNvPr id="6" name="Slide Number Placeholder 5"/>
          <p:cNvSpPr>
            <a:spLocks noGrp="1"/>
          </p:cNvSpPr>
          <p:nvPr>
            <p:ph type="sldNum" sz="quarter" idx="12"/>
          </p:nvPr>
        </p:nvSpPr>
        <p:spPr>
          <a:xfrm>
            <a:off x="9972032" y="6275259"/>
            <a:ext cx="1871624" cy="185501"/>
          </a:xfrm>
          <a:prstGeom prst="rect">
            <a:avLst/>
          </a:prstGeom>
        </p:spPr>
        <p:txBody>
          <a:bodyPr/>
          <a:lstStyle/>
          <a:p>
            <a:fld id="{AA5FE952-B7F9-49DB-B39B-B24AC6C89482}" type="slidenum">
              <a:rPr lang="en-AU" smtClean="0"/>
              <a:t>‹#›</a:t>
            </a:fld>
            <a:endParaRPr lang="en-AU" dirty="0"/>
          </a:p>
        </p:txBody>
      </p:sp>
      <p:grpSp>
        <p:nvGrpSpPr>
          <p:cNvPr id="19" name="Group 18"/>
          <p:cNvGrpSpPr/>
          <p:nvPr userDrawn="1"/>
        </p:nvGrpSpPr>
        <p:grpSpPr>
          <a:xfrm>
            <a:off x="-8901" y="6756132"/>
            <a:ext cx="12200903" cy="101868"/>
            <a:chOff x="-8901" y="6751571"/>
            <a:chExt cx="12200903" cy="106429"/>
          </a:xfrm>
        </p:grpSpPr>
        <p:sp>
          <p:nvSpPr>
            <p:cNvPr id="13" name="Rectangle 12"/>
            <p:cNvSpPr/>
            <p:nvPr userDrawn="1"/>
          </p:nvSpPr>
          <p:spPr>
            <a:xfrm>
              <a:off x="-8901" y="6751571"/>
              <a:ext cx="3381829" cy="1064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userDrawn="1"/>
          </p:nvSpPr>
          <p:spPr>
            <a:xfrm>
              <a:off x="3365896" y="6751571"/>
              <a:ext cx="2219970" cy="10642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userDrawn="1"/>
          </p:nvSpPr>
          <p:spPr>
            <a:xfrm>
              <a:off x="5586377" y="6751571"/>
              <a:ext cx="2219970" cy="1064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ectangle 15"/>
            <p:cNvSpPr/>
            <p:nvPr userDrawn="1"/>
          </p:nvSpPr>
          <p:spPr>
            <a:xfrm>
              <a:off x="7760726" y="6751571"/>
              <a:ext cx="2219970" cy="1064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Rectangle 16"/>
            <p:cNvSpPr/>
            <p:nvPr userDrawn="1"/>
          </p:nvSpPr>
          <p:spPr>
            <a:xfrm>
              <a:off x="9972032" y="6751571"/>
              <a:ext cx="2219970" cy="1064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3" name="Text Placeholder 2"/>
          <p:cNvSpPr>
            <a:spLocks noGrp="1"/>
          </p:cNvSpPr>
          <p:nvPr>
            <p:ph type="body" sz="quarter" idx="13" hasCustomPrompt="1"/>
          </p:nvPr>
        </p:nvSpPr>
        <p:spPr>
          <a:xfrm>
            <a:off x="2492263" y="1101364"/>
            <a:ext cx="7220580" cy="3218266"/>
          </a:xfrm>
        </p:spPr>
        <p:txBody>
          <a:bodyPr anchor="ctr">
            <a:normAutofit/>
          </a:bodyPr>
          <a:lstStyle>
            <a:lvl1pPr marL="0" indent="0" algn="ctr">
              <a:buNone/>
              <a:defRPr sz="4800"/>
            </a:lvl1pPr>
          </a:lstStyle>
          <a:p>
            <a:pPr lvl="0"/>
            <a:r>
              <a:rPr lang="en-US" dirty="0"/>
              <a:t>Click to add quote text</a:t>
            </a:r>
          </a:p>
        </p:txBody>
      </p:sp>
      <p:pic>
        <p:nvPicPr>
          <p:cNvPr id="4" name="Picture 3"/>
          <p:cNvPicPr>
            <a:picLocks noChangeAspect="1"/>
          </p:cNvPicPr>
          <p:nvPr userDrawn="1"/>
        </p:nvPicPr>
        <p:blipFill>
          <a:blip r:embed="rId2"/>
          <a:stretch>
            <a:fillRect/>
          </a:stretch>
        </p:blipFill>
        <p:spPr>
          <a:xfrm>
            <a:off x="1359175" y="1101364"/>
            <a:ext cx="986110" cy="740810"/>
          </a:xfrm>
          <a:prstGeom prst="rect">
            <a:avLst/>
          </a:prstGeom>
        </p:spPr>
      </p:pic>
      <p:pic>
        <p:nvPicPr>
          <p:cNvPr id="18" name="Picture 17"/>
          <p:cNvPicPr>
            <a:picLocks noChangeAspect="1"/>
          </p:cNvPicPr>
          <p:nvPr userDrawn="1"/>
        </p:nvPicPr>
        <p:blipFill>
          <a:blip r:embed="rId2"/>
          <a:stretch>
            <a:fillRect/>
          </a:stretch>
        </p:blipFill>
        <p:spPr>
          <a:xfrm rot="10800000">
            <a:off x="9864584" y="4472160"/>
            <a:ext cx="986110" cy="740810"/>
          </a:xfrm>
          <a:prstGeom prst="rect">
            <a:avLst/>
          </a:prstGeom>
        </p:spPr>
      </p:pic>
      <p:sp>
        <p:nvSpPr>
          <p:cNvPr id="20" name="Text Placeholder 2"/>
          <p:cNvSpPr>
            <a:spLocks noGrp="1"/>
          </p:cNvSpPr>
          <p:nvPr>
            <p:ph type="body" sz="quarter" idx="14" hasCustomPrompt="1"/>
          </p:nvPr>
        </p:nvSpPr>
        <p:spPr>
          <a:xfrm>
            <a:off x="2492263" y="4615002"/>
            <a:ext cx="7220580" cy="455126"/>
          </a:xfrm>
        </p:spPr>
        <p:txBody>
          <a:bodyPr anchor="ctr">
            <a:noAutofit/>
          </a:bodyPr>
          <a:lstStyle>
            <a:lvl1pPr marL="0" indent="0" algn="r">
              <a:buNone/>
              <a:defRPr sz="2400">
                <a:solidFill>
                  <a:schemeClr val="accent2"/>
                </a:solidFill>
              </a:defRPr>
            </a:lvl1pPr>
          </a:lstStyle>
          <a:p>
            <a:pPr lvl="0"/>
            <a:r>
              <a:rPr lang="en-US" dirty="0"/>
              <a:t>Click to add name</a:t>
            </a:r>
          </a:p>
        </p:txBody>
      </p:sp>
      <p:pic>
        <p:nvPicPr>
          <p:cNvPr id="21" name="Picture 20"/>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15548" y="5821458"/>
            <a:ext cx="2532931" cy="711009"/>
          </a:xfrm>
          <a:prstGeom prst="rect">
            <a:avLst/>
          </a:prstGeom>
        </p:spPr>
      </p:pic>
    </p:spTree>
    <p:extLst>
      <p:ext uri="{BB962C8B-B14F-4D97-AF65-F5344CB8AC3E}">
        <p14:creationId xmlns:p14="http://schemas.microsoft.com/office/powerpoint/2010/main" val="1924286655"/>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with Pictur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3714242" y="6275259"/>
            <a:ext cx="5995366" cy="185501"/>
          </a:xfrm>
          <a:prstGeom prst="rect">
            <a:avLst/>
          </a:prstGeom>
        </p:spPr>
        <p:txBody>
          <a:bodyPr/>
          <a:lstStyle>
            <a:lvl1pPr algn="l">
              <a:defRPr/>
            </a:lvl1pPr>
          </a:lstStyle>
          <a:p>
            <a:endParaRPr lang="en-AU" dirty="0"/>
          </a:p>
        </p:txBody>
      </p:sp>
      <p:sp>
        <p:nvSpPr>
          <p:cNvPr id="6" name="Slide Number Placeholder 5"/>
          <p:cNvSpPr>
            <a:spLocks noGrp="1"/>
          </p:cNvSpPr>
          <p:nvPr>
            <p:ph type="sldNum" sz="quarter" idx="12"/>
          </p:nvPr>
        </p:nvSpPr>
        <p:spPr>
          <a:xfrm>
            <a:off x="9972032" y="6275259"/>
            <a:ext cx="1871624" cy="185501"/>
          </a:xfrm>
          <a:prstGeom prst="rect">
            <a:avLst/>
          </a:prstGeom>
        </p:spPr>
        <p:txBody>
          <a:bodyPr/>
          <a:lstStyle/>
          <a:p>
            <a:fld id="{AA5FE952-B7F9-49DB-B39B-B24AC6C89482}" type="slidenum">
              <a:rPr lang="en-AU" smtClean="0"/>
              <a:t>‹#›</a:t>
            </a:fld>
            <a:endParaRPr lang="en-AU" dirty="0"/>
          </a:p>
        </p:txBody>
      </p:sp>
      <p:grpSp>
        <p:nvGrpSpPr>
          <p:cNvPr id="19" name="Group 18"/>
          <p:cNvGrpSpPr/>
          <p:nvPr userDrawn="1"/>
        </p:nvGrpSpPr>
        <p:grpSpPr>
          <a:xfrm>
            <a:off x="-8901" y="6756132"/>
            <a:ext cx="12200903" cy="101868"/>
            <a:chOff x="-8901" y="6751571"/>
            <a:chExt cx="12200903" cy="106429"/>
          </a:xfrm>
        </p:grpSpPr>
        <p:sp>
          <p:nvSpPr>
            <p:cNvPr id="13" name="Rectangle 12"/>
            <p:cNvSpPr/>
            <p:nvPr userDrawn="1"/>
          </p:nvSpPr>
          <p:spPr>
            <a:xfrm>
              <a:off x="-8901" y="6751571"/>
              <a:ext cx="3381829" cy="1064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userDrawn="1"/>
          </p:nvSpPr>
          <p:spPr>
            <a:xfrm>
              <a:off x="3365896" y="6751571"/>
              <a:ext cx="2219970" cy="10642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userDrawn="1"/>
          </p:nvSpPr>
          <p:spPr>
            <a:xfrm>
              <a:off x="5586377" y="6751571"/>
              <a:ext cx="2219970" cy="1064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ectangle 15"/>
            <p:cNvSpPr/>
            <p:nvPr userDrawn="1"/>
          </p:nvSpPr>
          <p:spPr>
            <a:xfrm>
              <a:off x="7760726" y="6751571"/>
              <a:ext cx="2219970" cy="1064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Rectangle 16"/>
            <p:cNvSpPr/>
            <p:nvPr userDrawn="1"/>
          </p:nvSpPr>
          <p:spPr>
            <a:xfrm>
              <a:off x="9972032" y="6751571"/>
              <a:ext cx="2219970" cy="1064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7" name="Picture Placeholder 6"/>
          <p:cNvSpPr>
            <a:spLocks noGrp="1"/>
          </p:cNvSpPr>
          <p:nvPr>
            <p:ph type="pic" sz="quarter" idx="13"/>
          </p:nvPr>
        </p:nvSpPr>
        <p:spPr>
          <a:xfrm>
            <a:off x="8143874" y="365125"/>
            <a:ext cx="3700463" cy="5160963"/>
          </a:xfrm>
          <a:prstGeom prst="rect">
            <a:avLst/>
          </a:prstGeom>
          <a:noFill/>
        </p:spPr>
        <p:txBody>
          <a:bodyPr anchor="ctr"/>
          <a:lstStyle>
            <a:lvl1pPr marL="0" indent="0" algn="ctr">
              <a:buNone/>
              <a:defRPr/>
            </a:lvl1pPr>
          </a:lstStyle>
          <a:p>
            <a:endParaRPr lang="en-AU" dirty="0"/>
          </a:p>
        </p:txBody>
      </p:sp>
      <p:sp>
        <p:nvSpPr>
          <p:cNvPr id="20" name="Text Placeholder 2"/>
          <p:cNvSpPr>
            <a:spLocks noGrp="1"/>
          </p:cNvSpPr>
          <p:nvPr>
            <p:ph type="body" sz="quarter" idx="14" hasCustomPrompt="1"/>
          </p:nvPr>
        </p:nvSpPr>
        <p:spPr>
          <a:xfrm>
            <a:off x="1548635" y="365125"/>
            <a:ext cx="5119860" cy="4196486"/>
          </a:xfrm>
        </p:spPr>
        <p:txBody>
          <a:bodyPr anchor="ctr">
            <a:normAutofit/>
          </a:bodyPr>
          <a:lstStyle>
            <a:lvl1pPr marL="0" indent="0" algn="ctr">
              <a:buNone/>
              <a:defRPr sz="4800"/>
            </a:lvl1pPr>
          </a:lstStyle>
          <a:p>
            <a:pPr lvl="0"/>
            <a:r>
              <a:rPr lang="en-US" dirty="0"/>
              <a:t>Click to add quote text</a:t>
            </a:r>
          </a:p>
        </p:txBody>
      </p:sp>
      <p:pic>
        <p:nvPicPr>
          <p:cNvPr id="21" name="Picture 20"/>
          <p:cNvPicPr>
            <a:picLocks noChangeAspect="1"/>
          </p:cNvPicPr>
          <p:nvPr userDrawn="1"/>
        </p:nvPicPr>
        <p:blipFill>
          <a:blip r:embed="rId2"/>
          <a:stretch>
            <a:fillRect/>
          </a:stretch>
        </p:blipFill>
        <p:spPr>
          <a:xfrm>
            <a:off x="415547" y="365125"/>
            <a:ext cx="986110" cy="740810"/>
          </a:xfrm>
          <a:prstGeom prst="rect">
            <a:avLst/>
          </a:prstGeom>
        </p:spPr>
      </p:pic>
      <p:pic>
        <p:nvPicPr>
          <p:cNvPr id="22" name="Picture 21"/>
          <p:cNvPicPr>
            <a:picLocks noChangeAspect="1"/>
          </p:cNvPicPr>
          <p:nvPr userDrawn="1"/>
        </p:nvPicPr>
        <p:blipFill>
          <a:blip r:embed="rId2"/>
          <a:stretch>
            <a:fillRect/>
          </a:stretch>
        </p:blipFill>
        <p:spPr>
          <a:xfrm rot="10800000">
            <a:off x="6820237" y="4785276"/>
            <a:ext cx="986110" cy="740810"/>
          </a:xfrm>
          <a:prstGeom prst="rect">
            <a:avLst/>
          </a:prstGeom>
        </p:spPr>
      </p:pic>
      <p:sp>
        <p:nvSpPr>
          <p:cNvPr id="23" name="Text Placeholder 2"/>
          <p:cNvSpPr>
            <a:spLocks noGrp="1"/>
          </p:cNvSpPr>
          <p:nvPr>
            <p:ph type="body" sz="quarter" idx="15" hasCustomPrompt="1"/>
          </p:nvPr>
        </p:nvSpPr>
        <p:spPr>
          <a:xfrm>
            <a:off x="1548635" y="4928118"/>
            <a:ext cx="5119860" cy="455126"/>
          </a:xfrm>
        </p:spPr>
        <p:txBody>
          <a:bodyPr anchor="ctr">
            <a:noAutofit/>
          </a:bodyPr>
          <a:lstStyle>
            <a:lvl1pPr marL="0" indent="0" algn="r">
              <a:buNone/>
              <a:defRPr sz="2400">
                <a:solidFill>
                  <a:schemeClr val="accent2"/>
                </a:solidFill>
              </a:defRPr>
            </a:lvl1pPr>
          </a:lstStyle>
          <a:p>
            <a:pPr lvl="0"/>
            <a:r>
              <a:rPr lang="en-US" dirty="0"/>
              <a:t>Click to add name</a:t>
            </a:r>
          </a:p>
        </p:txBody>
      </p:sp>
      <p:pic>
        <p:nvPicPr>
          <p:cNvPr id="24" name="Picture 23"/>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15548" y="5821458"/>
            <a:ext cx="2532931" cy="711009"/>
          </a:xfrm>
          <a:prstGeom prst="rect">
            <a:avLst/>
          </a:prstGeom>
        </p:spPr>
      </p:pic>
    </p:spTree>
    <p:extLst>
      <p:ext uri="{BB962C8B-B14F-4D97-AF65-F5344CB8AC3E}">
        <p14:creationId xmlns:p14="http://schemas.microsoft.com/office/powerpoint/2010/main" val="1387221830"/>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ultiple Quotes">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3714242" y="6275259"/>
            <a:ext cx="5995366" cy="185501"/>
          </a:xfrm>
          <a:prstGeom prst="rect">
            <a:avLst/>
          </a:prstGeom>
        </p:spPr>
        <p:txBody>
          <a:bodyPr/>
          <a:lstStyle>
            <a:lvl1pPr algn="l">
              <a:defRPr/>
            </a:lvl1pPr>
          </a:lstStyle>
          <a:p>
            <a:endParaRPr lang="en-AU" dirty="0"/>
          </a:p>
        </p:txBody>
      </p:sp>
      <p:sp>
        <p:nvSpPr>
          <p:cNvPr id="6" name="Slide Number Placeholder 5"/>
          <p:cNvSpPr>
            <a:spLocks noGrp="1"/>
          </p:cNvSpPr>
          <p:nvPr>
            <p:ph type="sldNum" sz="quarter" idx="12"/>
          </p:nvPr>
        </p:nvSpPr>
        <p:spPr>
          <a:xfrm>
            <a:off x="9972032" y="6275259"/>
            <a:ext cx="1871624" cy="185501"/>
          </a:xfrm>
          <a:prstGeom prst="rect">
            <a:avLst/>
          </a:prstGeom>
        </p:spPr>
        <p:txBody>
          <a:bodyPr/>
          <a:lstStyle/>
          <a:p>
            <a:fld id="{AA5FE952-B7F9-49DB-B39B-B24AC6C89482}" type="slidenum">
              <a:rPr lang="en-AU" smtClean="0"/>
              <a:t>‹#›</a:t>
            </a:fld>
            <a:endParaRPr lang="en-AU" dirty="0"/>
          </a:p>
        </p:txBody>
      </p:sp>
      <p:grpSp>
        <p:nvGrpSpPr>
          <p:cNvPr id="19" name="Group 18"/>
          <p:cNvGrpSpPr/>
          <p:nvPr userDrawn="1"/>
        </p:nvGrpSpPr>
        <p:grpSpPr>
          <a:xfrm>
            <a:off x="-8901" y="6756132"/>
            <a:ext cx="12200903" cy="101868"/>
            <a:chOff x="-8901" y="6751571"/>
            <a:chExt cx="12200903" cy="106429"/>
          </a:xfrm>
        </p:grpSpPr>
        <p:sp>
          <p:nvSpPr>
            <p:cNvPr id="13" name="Rectangle 12"/>
            <p:cNvSpPr/>
            <p:nvPr userDrawn="1"/>
          </p:nvSpPr>
          <p:spPr>
            <a:xfrm>
              <a:off x="-8901" y="6751571"/>
              <a:ext cx="3381829" cy="1064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userDrawn="1"/>
          </p:nvSpPr>
          <p:spPr>
            <a:xfrm>
              <a:off x="3365896" y="6751571"/>
              <a:ext cx="2219970" cy="10642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userDrawn="1"/>
          </p:nvSpPr>
          <p:spPr>
            <a:xfrm>
              <a:off x="5586377" y="6751571"/>
              <a:ext cx="2219970" cy="1064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ectangle 15"/>
            <p:cNvSpPr/>
            <p:nvPr userDrawn="1"/>
          </p:nvSpPr>
          <p:spPr>
            <a:xfrm>
              <a:off x="7760726" y="6751571"/>
              <a:ext cx="2219970" cy="1064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Rectangle 16"/>
            <p:cNvSpPr/>
            <p:nvPr userDrawn="1"/>
          </p:nvSpPr>
          <p:spPr>
            <a:xfrm>
              <a:off x="9972032" y="6751571"/>
              <a:ext cx="2219970" cy="1064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3" name="Text Placeholder 2"/>
          <p:cNvSpPr>
            <a:spLocks noGrp="1"/>
          </p:cNvSpPr>
          <p:nvPr>
            <p:ph type="body" sz="quarter" idx="13" hasCustomPrompt="1"/>
          </p:nvPr>
        </p:nvSpPr>
        <p:spPr>
          <a:xfrm>
            <a:off x="1035531" y="1101364"/>
            <a:ext cx="2678711" cy="3218266"/>
          </a:xfrm>
        </p:spPr>
        <p:txBody>
          <a:bodyPr anchor="ctr">
            <a:normAutofit/>
          </a:bodyPr>
          <a:lstStyle>
            <a:lvl1pPr marL="0" indent="0" algn="ctr">
              <a:buNone/>
              <a:defRPr sz="3200"/>
            </a:lvl1pPr>
          </a:lstStyle>
          <a:p>
            <a:pPr lvl="0"/>
            <a:r>
              <a:rPr lang="en-US" dirty="0"/>
              <a:t>Click to add quote text</a:t>
            </a:r>
          </a:p>
        </p:txBody>
      </p:sp>
      <p:pic>
        <p:nvPicPr>
          <p:cNvPr id="4" name="Picture 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69926" y="1101364"/>
            <a:ext cx="551305" cy="414165"/>
          </a:xfrm>
          <a:prstGeom prst="rect">
            <a:avLst/>
          </a:prstGeom>
        </p:spPr>
      </p:pic>
      <p:pic>
        <p:nvPicPr>
          <p:cNvPr id="18" name="Picture 1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rot="10800000">
            <a:off x="3828542" y="4635482"/>
            <a:ext cx="551305" cy="414165"/>
          </a:xfrm>
          <a:prstGeom prst="rect">
            <a:avLst/>
          </a:prstGeom>
        </p:spPr>
      </p:pic>
      <p:sp>
        <p:nvSpPr>
          <p:cNvPr id="20" name="Text Placeholder 2"/>
          <p:cNvSpPr>
            <a:spLocks noGrp="1"/>
          </p:cNvSpPr>
          <p:nvPr>
            <p:ph type="body" sz="quarter" idx="14" hasCustomPrompt="1"/>
          </p:nvPr>
        </p:nvSpPr>
        <p:spPr>
          <a:xfrm>
            <a:off x="1035532" y="4615002"/>
            <a:ext cx="2678711" cy="455126"/>
          </a:xfrm>
        </p:spPr>
        <p:txBody>
          <a:bodyPr anchor="ctr">
            <a:noAutofit/>
          </a:bodyPr>
          <a:lstStyle>
            <a:lvl1pPr marL="0" indent="0" algn="r">
              <a:buNone/>
              <a:defRPr sz="1400">
                <a:solidFill>
                  <a:schemeClr val="accent2"/>
                </a:solidFill>
              </a:defRPr>
            </a:lvl1pPr>
          </a:lstStyle>
          <a:p>
            <a:pPr lvl="0"/>
            <a:r>
              <a:rPr lang="en-US" dirty="0"/>
              <a:t>Click to add name</a:t>
            </a:r>
          </a:p>
        </p:txBody>
      </p:sp>
      <p:sp>
        <p:nvSpPr>
          <p:cNvPr id="21" name="Text Placeholder 2"/>
          <p:cNvSpPr>
            <a:spLocks noGrp="1"/>
          </p:cNvSpPr>
          <p:nvPr>
            <p:ph type="body" sz="quarter" idx="15" hasCustomPrompt="1"/>
          </p:nvPr>
        </p:nvSpPr>
        <p:spPr>
          <a:xfrm>
            <a:off x="4767436" y="1101364"/>
            <a:ext cx="2678711" cy="3218266"/>
          </a:xfrm>
        </p:spPr>
        <p:txBody>
          <a:bodyPr anchor="ctr">
            <a:normAutofit/>
          </a:bodyPr>
          <a:lstStyle>
            <a:lvl1pPr marL="0" indent="0" algn="ctr">
              <a:buNone/>
              <a:defRPr sz="3200"/>
            </a:lvl1pPr>
          </a:lstStyle>
          <a:p>
            <a:pPr lvl="0"/>
            <a:r>
              <a:rPr lang="en-US" dirty="0"/>
              <a:t>Click to add quote text</a:t>
            </a:r>
          </a:p>
        </p:txBody>
      </p:sp>
      <p:sp>
        <p:nvSpPr>
          <p:cNvPr id="24" name="Text Placeholder 2"/>
          <p:cNvSpPr>
            <a:spLocks noGrp="1"/>
          </p:cNvSpPr>
          <p:nvPr>
            <p:ph type="body" sz="quarter" idx="16" hasCustomPrompt="1"/>
          </p:nvPr>
        </p:nvSpPr>
        <p:spPr>
          <a:xfrm>
            <a:off x="4767437" y="4615002"/>
            <a:ext cx="2678711" cy="455126"/>
          </a:xfrm>
        </p:spPr>
        <p:txBody>
          <a:bodyPr anchor="ctr">
            <a:noAutofit/>
          </a:bodyPr>
          <a:lstStyle>
            <a:lvl1pPr marL="0" indent="0" algn="r">
              <a:buNone/>
              <a:defRPr sz="1400">
                <a:solidFill>
                  <a:schemeClr val="accent4"/>
                </a:solidFill>
              </a:defRPr>
            </a:lvl1pPr>
          </a:lstStyle>
          <a:p>
            <a:pPr lvl="0"/>
            <a:r>
              <a:rPr lang="en-US" dirty="0"/>
              <a:t>Click to add name</a:t>
            </a:r>
          </a:p>
        </p:txBody>
      </p:sp>
      <p:sp>
        <p:nvSpPr>
          <p:cNvPr id="25" name="Text Placeholder 2"/>
          <p:cNvSpPr>
            <a:spLocks noGrp="1"/>
          </p:cNvSpPr>
          <p:nvPr>
            <p:ph type="body" sz="quarter" idx="17" hasCustomPrompt="1"/>
          </p:nvPr>
        </p:nvSpPr>
        <p:spPr>
          <a:xfrm>
            <a:off x="8499340" y="1101364"/>
            <a:ext cx="2678711" cy="3218266"/>
          </a:xfrm>
        </p:spPr>
        <p:txBody>
          <a:bodyPr anchor="ctr">
            <a:normAutofit/>
          </a:bodyPr>
          <a:lstStyle>
            <a:lvl1pPr marL="0" indent="0" algn="ctr">
              <a:buNone/>
              <a:defRPr sz="3200"/>
            </a:lvl1pPr>
          </a:lstStyle>
          <a:p>
            <a:pPr lvl="0"/>
            <a:r>
              <a:rPr lang="en-US" dirty="0"/>
              <a:t>Click to add quote text</a:t>
            </a:r>
          </a:p>
        </p:txBody>
      </p:sp>
      <p:sp>
        <p:nvSpPr>
          <p:cNvPr id="28" name="Text Placeholder 2"/>
          <p:cNvSpPr>
            <a:spLocks noGrp="1"/>
          </p:cNvSpPr>
          <p:nvPr>
            <p:ph type="body" sz="quarter" idx="18" hasCustomPrompt="1"/>
          </p:nvPr>
        </p:nvSpPr>
        <p:spPr>
          <a:xfrm>
            <a:off x="8499341" y="4615002"/>
            <a:ext cx="2678711" cy="455126"/>
          </a:xfrm>
        </p:spPr>
        <p:txBody>
          <a:bodyPr anchor="ctr">
            <a:noAutofit/>
          </a:bodyPr>
          <a:lstStyle>
            <a:lvl1pPr marL="0" indent="0" algn="r">
              <a:buNone/>
              <a:defRPr sz="1400">
                <a:solidFill>
                  <a:schemeClr val="accent6"/>
                </a:solidFill>
              </a:defRPr>
            </a:lvl1pPr>
          </a:lstStyle>
          <a:p>
            <a:pPr lvl="0"/>
            <a:r>
              <a:rPr lang="en-US" dirty="0"/>
              <a:t>Click to add name</a:t>
            </a:r>
          </a:p>
        </p:txBody>
      </p:sp>
      <p:pic>
        <p:nvPicPr>
          <p:cNvPr id="30" name="Picture 29"/>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833735" y="1101364"/>
            <a:ext cx="551305" cy="414165"/>
          </a:xfrm>
          <a:prstGeom prst="rect">
            <a:avLst/>
          </a:prstGeom>
        </p:spPr>
      </p:pic>
      <p:pic>
        <p:nvPicPr>
          <p:cNvPr id="31" name="Picture 30"/>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rot="10800000">
            <a:off x="11292351" y="4631254"/>
            <a:ext cx="551305" cy="414165"/>
          </a:xfrm>
          <a:prstGeom prst="rect">
            <a:avLst/>
          </a:prstGeom>
        </p:spPr>
      </p:pic>
      <p:pic>
        <p:nvPicPr>
          <p:cNvPr id="33" name="Picture 32"/>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4088941" y="1101364"/>
            <a:ext cx="564195" cy="423849"/>
          </a:xfrm>
          <a:prstGeom prst="rect">
            <a:avLst/>
          </a:prstGeom>
        </p:spPr>
      </p:pic>
      <p:pic>
        <p:nvPicPr>
          <p:cNvPr id="34" name="Picture 33"/>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rot="10800000">
            <a:off x="7559577" y="4626411"/>
            <a:ext cx="564195" cy="423849"/>
          </a:xfrm>
          <a:prstGeom prst="rect">
            <a:avLst/>
          </a:prstGeom>
        </p:spPr>
      </p:pic>
      <p:pic>
        <p:nvPicPr>
          <p:cNvPr id="23" name="Picture 22"/>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415548" y="5821458"/>
            <a:ext cx="2532931" cy="711009"/>
          </a:xfrm>
          <a:prstGeom prst="rect">
            <a:avLst/>
          </a:prstGeom>
        </p:spPr>
      </p:pic>
    </p:spTree>
    <p:extLst>
      <p:ext uri="{BB962C8B-B14F-4D97-AF65-F5344CB8AC3E}">
        <p14:creationId xmlns:p14="http://schemas.microsoft.com/office/powerpoint/2010/main" val="1319396372"/>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3714242" y="6275259"/>
            <a:ext cx="5995366" cy="185501"/>
          </a:xfrm>
          <a:prstGeom prst="rect">
            <a:avLst/>
          </a:prstGeom>
        </p:spPr>
        <p:txBody>
          <a:bodyPr/>
          <a:lstStyle>
            <a:lvl1pPr algn="l">
              <a:defRPr/>
            </a:lvl1pPr>
          </a:lstStyle>
          <a:p>
            <a:endParaRPr lang="en-AU" dirty="0"/>
          </a:p>
        </p:txBody>
      </p:sp>
      <p:sp>
        <p:nvSpPr>
          <p:cNvPr id="6" name="Slide Number Placeholder 5"/>
          <p:cNvSpPr>
            <a:spLocks noGrp="1"/>
          </p:cNvSpPr>
          <p:nvPr>
            <p:ph type="sldNum" sz="quarter" idx="12"/>
          </p:nvPr>
        </p:nvSpPr>
        <p:spPr>
          <a:xfrm>
            <a:off x="9972032" y="6275259"/>
            <a:ext cx="1871624" cy="185501"/>
          </a:xfrm>
          <a:prstGeom prst="rect">
            <a:avLst/>
          </a:prstGeom>
        </p:spPr>
        <p:txBody>
          <a:bodyPr/>
          <a:lstStyle/>
          <a:p>
            <a:fld id="{AA5FE952-B7F9-49DB-B39B-B24AC6C89482}" type="slidenum">
              <a:rPr lang="en-AU" smtClean="0"/>
              <a:t>‹#›</a:t>
            </a:fld>
            <a:endParaRPr lang="en-AU" dirty="0"/>
          </a:p>
        </p:txBody>
      </p:sp>
      <p:grpSp>
        <p:nvGrpSpPr>
          <p:cNvPr id="19" name="Group 18"/>
          <p:cNvGrpSpPr/>
          <p:nvPr userDrawn="1"/>
        </p:nvGrpSpPr>
        <p:grpSpPr>
          <a:xfrm>
            <a:off x="-8901" y="6756132"/>
            <a:ext cx="12200903" cy="101868"/>
            <a:chOff x="-8901" y="6751571"/>
            <a:chExt cx="12200903" cy="106429"/>
          </a:xfrm>
        </p:grpSpPr>
        <p:sp>
          <p:nvSpPr>
            <p:cNvPr id="13" name="Rectangle 12"/>
            <p:cNvSpPr/>
            <p:nvPr userDrawn="1"/>
          </p:nvSpPr>
          <p:spPr>
            <a:xfrm>
              <a:off x="-8901" y="6751571"/>
              <a:ext cx="3381829" cy="1064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userDrawn="1"/>
          </p:nvSpPr>
          <p:spPr>
            <a:xfrm>
              <a:off x="3365896" y="6751571"/>
              <a:ext cx="2219970" cy="10642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userDrawn="1"/>
          </p:nvSpPr>
          <p:spPr>
            <a:xfrm>
              <a:off x="5586377" y="6751571"/>
              <a:ext cx="2219970" cy="1064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ectangle 15"/>
            <p:cNvSpPr/>
            <p:nvPr userDrawn="1"/>
          </p:nvSpPr>
          <p:spPr>
            <a:xfrm>
              <a:off x="7760726" y="6751571"/>
              <a:ext cx="2219970" cy="1064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Rectangle 16"/>
            <p:cNvSpPr/>
            <p:nvPr userDrawn="1"/>
          </p:nvSpPr>
          <p:spPr>
            <a:xfrm>
              <a:off x="9972032" y="6751571"/>
              <a:ext cx="2219970" cy="1064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pic>
        <p:nvPicPr>
          <p:cNvPr id="11" name="Picture 10"/>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15548" y="5821458"/>
            <a:ext cx="2532931" cy="711009"/>
          </a:xfrm>
          <a:prstGeom prst="rect">
            <a:avLst/>
          </a:prstGeom>
        </p:spPr>
      </p:pic>
    </p:spTree>
    <p:extLst>
      <p:ext uri="{BB962C8B-B14F-4D97-AF65-F5344CB8AC3E}">
        <p14:creationId xmlns:p14="http://schemas.microsoft.com/office/powerpoint/2010/main" val="2720946352"/>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no brandin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3921071"/>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losing Slide - Thank You">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3714242" y="6275259"/>
            <a:ext cx="5995366" cy="185501"/>
          </a:xfrm>
          <a:prstGeom prst="rect">
            <a:avLst/>
          </a:prstGeom>
        </p:spPr>
        <p:txBody>
          <a:bodyPr/>
          <a:lstStyle>
            <a:lvl1pPr algn="l">
              <a:defRPr/>
            </a:lvl1pPr>
          </a:lstStyle>
          <a:p>
            <a:endParaRPr lang="en-AU" dirty="0"/>
          </a:p>
        </p:txBody>
      </p:sp>
      <p:sp>
        <p:nvSpPr>
          <p:cNvPr id="6" name="Slide Number Placeholder 5"/>
          <p:cNvSpPr>
            <a:spLocks noGrp="1"/>
          </p:cNvSpPr>
          <p:nvPr>
            <p:ph type="sldNum" sz="quarter" idx="12"/>
          </p:nvPr>
        </p:nvSpPr>
        <p:spPr>
          <a:xfrm>
            <a:off x="9972032" y="6275259"/>
            <a:ext cx="1871624" cy="185501"/>
          </a:xfrm>
          <a:prstGeom prst="rect">
            <a:avLst/>
          </a:prstGeom>
        </p:spPr>
        <p:txBody>
          <a:bodyPr/>
          <a:lstStyle/>
          <a:p>
            <a:fld id="{AA5FE952-B7F9-49DB-B39B-B24AC6C89482}" type="slidenum">
              <a:rPr lang="en-AU" smtClean="0"/>
              <a:t>‹#›</a:t>
            </a:fld>
            <a:endParaRPr lang="en-AU" dirty="0"/>
          </a:p>
        </p:txBody>
      </p:sp>
      <p:grpSp>
        <p:nvGrpSpPr>
          <p:cNvPr id="19" name="Group 18"/>
          <p:cNvGrpSpPr/>
          <p:nvPr userDrawn="1"/>
        </p:nvGrpSpPr>
        <p:grpSpPr>
          <a:xfrm>
            <a:off x="-8901" y="6756132"/>
            <a:ext cx="12200903" cy="101868"/>
            <a:chOff x="-8901" y="6751571"/>
            <a:chExt cx="12200903" cy="106429"/>
          </a:xfrm>
        </p:grpSpPr>
        <p:sp>
          <p:nvSpPr>
            <p:cNvPr id="13" name="Rectangle 12"/>
            <p:cNvSpPr/>
            <p:nvPr userDrawn="1"/>
          </p:nvSpPr>
          <p:spPr>
            <a:xfrm>
              <a:off x="-8901" y="6751571"/>
              <a:ext cx="3381829" cy="1064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userDrawn="1"/>
          </p:nvSpPr>
          <p:spPr>
            <a:xfrm>
              <a:off x="3365896" y="6751571"/>
              <a:ext cx="2219970" cy="10642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userDrawn="1"/>
          </p:nvSpPr>
          <p:spPr>
            <a:xfrm>
              <a:off x="5586377" y="6751571"/>
              <a:ext cx="2219970" cy="1064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ectangle 15"/>
            <p:cNvSpPr/>
            <p:nvPr userDrawn="1"/>
          </p:nvSpPr>
          <p:spPr>
            <a:xfrm>
              <a:off x="7760726" y="6751571"/>
              <a:ext cx="2219970" cy="1064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Rectangle 16"/>
            <p:cNvSpPr/>
            <p:nvPr userDrawn="1"/>
          </p:nvSpPr>
          <p:spPr>
            <a:xfrm>
              <a:off x="9972032" y="6751571"/>
              <a:ext cx="2219970" cy="1064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pic>
        <p:nvPicPr>
          <p:cNvPr id="11" name="Picture 10"/>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15548" y="5821458"/>
            <a:ext cx="2532931" cy="711009"/>
          </a:xfrm>
          <a:prstGeom prst="rect">
            <a:avLst/>
          </a:prstGeom>
        </p:spPr>
      </p:pic>
      <p:sp>
        <p:nvSpPr>
          <p:cNvPr id="18" name="Content Placeholder 2"/>
          <p:cNvSpPr>
            <a:spLocks noGrp="1"/>
          </p:cNvSpPr>
          <p:nvPr>
            <p:ph idx="1" hasCustomPrompt="1"/>
          </p:nvPr>
        </p:nvSpPr>
        <p:spPr>
          <a:xfrm>
            <a:off x="3356788" y="2562160"/>
            <a:ext cx="5478424" cy="395517"/>
          </a:xfrm>
          <a:prstGeom prst="rect">
            <a:avLst/>
          </a:prstGeom>
        </p:spPr>
        <p:txBody>
          <a:bodyPr>
            <a:normAutofit/>
          </a:bodyPr>
          <a:lstStyle>
            <a:lvl1pPr marL="0" indent="0">
              <a:buNone/>
              <a:defRPr sz="2000" b="1">
                <a:solidFill>
                  <a:schemeClr val="accent3"/>
                </a:solidFill>
              </a:defRPr>
            </a:lvl1pPr>
          </a:lstStyle>
          <a:p>
            <a:pPr lvl="0"/>
            <a:r>
              <a:rPr lang="en-US" dirty="0"/>
              <a:t>Presenter name</a:t>
            </a:r>
          </a:p>
        </p:txBody>
      </p:sp>
      <p:sp>
        <p:nvSpPr>
          <p:cNvPr id="4" name="TextBox 3"/>
          <p:cNvSpPr txBox="1"/>
          <p:nvPr userDrawn="1"/>
        </p:nvSpPr>
        <p:spPr>
          <a:xfrm>
            <a:off x="3356788" y="615305"/>
            <a:ext cx="5478424" cy="769441"/>
          </a:xfrm>
          <a:prstGeom prst="rect">
            <a:avLst/>
          </a:prstGeom>
          <a:noFill/>
        </p:spPr>
        <p:txBody>
          <a:bodyPr wrap="square" rtlCol="0">
            <a:spAutoFit/>
          </a:bodyPr>
          <a:lstStyle/>
          <a:p>
            <a:pPr algn="ctr"/>
            <a:r>
              <a:rPr lang="en-AU" sz="4400" dirty="0"/>
              <a:t>Thank you</a:t>
            </a:r>
          </a:p>
        </p:txBody>
      </p:sp>
      <p:sp>
        <p:nvSpPr>
          <p:cNvPr id="20" name="Content Placeholder 2"/>
          <p:cNvSpPr>
            <a:spLocks noGrp="1"/>
          </p:cNvSpPr>
          <p:nvPr>
            <p:ph idx="13" hasCustomPrompt="1"/>
          </p:nvPr>
        </p:nvSpPr>
        <p:spPr>
          <a:xfrm>
            <a:off x="3356788" y="3062631"/>
            <a:ext cx="5478424" cy="308703"/>
          </a:xfrm>
          <a:prstGeom prst="rect">
            <a:avLst/>
          </a:prstGeom>
        </p:spPr>
        <p:txBody>
          <a:bodyPr>
            <a:normAutofit/>
          </a:bodyPr>
          <a:lstStyle>
            <a:lvl1pPr marL="0" indent="0">
              <a:buNone/>
              <a:defRPr sz="2000"/>
            </a:lvl1pPr>
          </a:lstStyle>
          <a:p>
            <a:pPr lvl="0"/>
            <a:r>
              <a:rPr lang="en-US" dirty="0"/>
              <a:t>Presenter email</a:t>
            </a:r>
          </a:p>
        </p:txBody>
      </p:sp>
      <p:sp>
        <p:nvSpPr>
          <p:cNvPr id="26" name="Content Placeholder 2"/>
          <p:cNvSpPr>
            <a:spLocks noGrp="1"/>
          </p:cNvSpPr>
          <p:nvPr>
            <p:ph idx="15" hasCustomPrompt="1"/>
          </p:nvPr>
        </p:nvSpPr>
        <p:spPr>
          <a:xfrm>
            <a:off x="3356788" y="3889945"/>
            <a:ext cx="5478424" cy="308703"/>
          </a:xfrm>
          <a:prstGeom prst="rect">
            <a:avLst/>
          </a:prstGeom>
        </p:spPr>
        <p:txBody>
          <a:bodyPr>
            <a:normAutofit/>
          </a:bodyPr>
          <a:lstStyle>
            <a:lvl1pPr marL="0" indent="0">
              <a:buNone/>
              <a:defRPr sz="2000"/>
            </a:lvl1pPr>
          </a:lstStyle>
          <a:p>
            <a:pPr lvl="0"/>
            <a:r>
              <a:rPr lang="en-US" dirty="0"/>
              <a:t>www.autismcrc.com.au</a:t>
            </a:r>
          </a:p>
        </p:txBody>
      </p:sp>
      <p:sp>
        <p:nvSpPr>
          <p:cNvPr id="21" name="TextBox 20"/>
          <p:cNvSpPr txBox="1"/>
          <p:nvPr userDrawn="1"/>
        </p:nvSpPr>
        <p:spPr>
          <a:xfrm>
            <a:off x="3356788" y="1683850"/>
            <a:ext cx="5478424" cy="523220"/>
          </a:xfrm>
          <a:prstGeom prst="rect">
            <a:avLst/>
          </a:prstGeom>
          <a:noFill/>
        </p:spPr>
        <p:txBody>
          <a:bodyPr wrap="square" rtlCol="0">
            <a:spAutoFit/>
          </a:bodyPr>
          <a:lstStyle/>
          <a:p>
            <a:pPr algn="l"/>
            <a:r>
              <a:rPr lang="en-AU" sz="2800" dirty="0">
                <a:solidFill>
                  <a:schemeClr val="tx2"/>
                </a:solidFill>
              </a:rPr>
              <a:t>Questions?</a:t>
            </a:r>
          </a:p>
        </p:txBody>
      </p:sp>
    </p:spTree>
    <p:extLst>
      <p:ext uri="{BB962C8B-B14F-4D97-AF65-F5344CB8AC3E}">
        <p14:creationId xmlns:p14="http://schemas.microsoft.com/office/powerpoint/2010/main" val="913397153"/>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69926" y="365125"/>
            <a:ext cx="11473731" cy="1325563"/>
          </a:xfrm>
          <a:prstGeom prst="rect">
            <a:avLst/>
          </a:prstGeom>
        </p:spPr>
        <p:txBody>
          <a:bodyPr/>
          <a:lstStyle/>
          <a:p>
            <a:r>
              <a:rPr lang="en-US" dirty="0"/>
              <a:t>Click to edit Master title style</a:t>
            </a:r>
            <a:endParaRPr lang="en-AU" dirty="0"/>
          </a:p>
        </p:txBody>
      </p:sp>
      <p:sp>
        <p:nvSpPr>
          <p:cNvPr id="3" name="Content Placeholder 2"/>
          <p:cNvSpPr>
            <a:spLocks noGrp="1"/>
          </p:cNvSpPr>
          <p:nvPr>
            <p:ph idx="1"/>
          </p:nvPr>
        </p:nvSpPr>
        <p:spPr>
          <a:xfrm>
            <a:off x="369926" y="1825625"/>
            <a:ext cx="11473731" cy="3700461"/>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Footer Placeholder 4"/>
          <p:cNvSpPr>
            <a:spLocks noGrp="1"/>
          </p:cNvSpPr>
          <p:nvPr>
            <p:ph type="ftr" sz="quarter" idx="11"/>
          </p:nvPr>
        </p:nvSpPr>
        <p:spPr>
          <a:xfrm>
            <a:off x="3714242" y="6275259"/>
            <a:ext cx="5995366" cy="185501"/>
          </a:xfrm>
          <a:prstGeom prst="rect">
            <a:avLst/>
          </a:prstGeom>
        </p:spPr>
        <p:txBody>
          <a:bodyPr/>
          <a:lstStyle>
            <a:lvl1pPr algn="l">
              <a:defRPr/>
            </a:lvl1pPr>
          </a:lstStyle>
          <a:p>
            <a:endParaRPr lang="en-AU" dirty="0"/>
          </a:p>
        </p:txBody>
      </p:sp>
      <p:sp>
        <p:nvSpPr>
          <p:cNvPr id="6" name="Slide Number Placeholder 5"/>
          <p:cNvSpPr>
            <a:spLocks noGrp="1"/>
          </p:cNvSpPr>
          <p:nvPr>
            <p:ph type="sldNum" sz="quarter" idx="12"/>
          </p:nvPr>
        </p:nvSpPr>
        <p:spPr>
          <a:xfrm>
            <a:off x="9972032" y="6275259"/>
            <a:ext cx="1871624" cy="185501"/>
          </a:xfrm>
          <a:prstGeom prst="rect">
            <a:avLst/>
          </a:prstGeom>
        </p:spPr>
        <p:txBody>
          <a:bodyPr/>
          <a:lstStyle/>
          <a:p>
            <a:fld id="{AA5FE952-B7F9-49DB-B39B-B24AC6C89482}" type="slidenum">
              <a:rPr lang="en-AU" smtClean="0"/>
              <a:t>‹#›</a:t>
            </a:fld>
            <a:endParaRPr lang="en-AU" dirty="0"/>
          </a:p>
        </p:txBody>
      </p:sp>
      <p:grpSp>
        <p:nvGrpSpPr>
          <p:cNvPr id="19" name="Group 18"/>
          <p:cNvGrpSpPr/>
          <p:nvPr userDrawn="1"/>
        </p:nvGrpSpPr>
        <p:grpSpPr>
          <a:xfrm>
            <a:off x="-8901" y="6756132"/>
            <a:ext cx="12200903" cy="101868"/>
            <a:chOff x="-8901" y="6751571"/>
            <a:chExt cx="12200903" cy="106429"/>
          </a:xfrm>
        </p:grpSpPr>
        <p:sp>
          <p:nvSpPr>
            <p:cNvPr id="13" name="Rectangle 12"/>
            <p:cNvSpPr/>
            <p:nvPr userDrawn="1"/>
          </p:nvSpPr>
          <p:spPr>
            <a:xfrm>
              <a:off x="-8901" y="6751571"/>
              <a:ext cx="3381829" cy="1064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userDrawn="1"/>
          </p:nvSpPr>
          <p:spPr>
            <a:xfrm>
              <a:off x="3365896" y="6751571"/>
              <a:ext cx="2219970" cy="10642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userDrawn="1"/>
          </p:nvSpPr>
          <p:spPr>
            <a:xfrm>
              <a:off x="5586377" y="6751571"/>
              <a:ext cx="2219970" cy="1064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ectangle 15"/>
            <p:cNvSpPr/>
            <p:nvPr userDrawn="1"/>
          </p:nvSpPr>
          <p:spPr>
            <a:xfrm>
              <a:off x="7760726" y="6751571"/>
              <a:ext cx="2219970" cy="1064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Rectangle 16"/>
            <p:cNvSpPr/>
            <p:nvPr userDrawn="1"/>
          </p:nvSpPr>
          <p:spPr>
            <a:xfrm>
              <a:off x="9972032" y="6751571"/>
              <a:ext cx="2219970" cy="1064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pic>
        <p:nvPicPr>
          <p:cNvPr id="20" name="Picture 1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15548" y="5821458"/>
            <a:ext cx="2532931" cy="711009"/>
          </a:xfrm>
          <a:prstGeom prst="rect">
            <a:avLst/>
          </a:prstGeom>
        </p:spPr>
      </p:pic>
    </p:spTree>
    <p:extLst>
      <p:ext uri="{BB962C8B-B14F-4D97-AF65-F5344CB8AC3E}">
        <p14:creationId xmlns:p14="http://schemas.microsoft.com/office/powerpoint/2010/main" val="2866773365"/>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with 1/3 Picture">
    <p:spTree>
      <p:nvGrpSpPr>
        <p:cNvPr id="1" name=""/>
        <p:cNvGrpSpPr/>
        <p:nvPr/>
      </p:nvGrpSpPr>
      <p:grpSpPr>
        <a:xfrm>
          <a:off x="0" y="0"/>
          <a:ext cx="0" cy="0"/>
          <a:chOff x="0" y="0"/>
          <a:chExt cx="0" cy="0"/>
        </a:xfrm>
      </p:grpSpPr>
      <p:sp>
        <p:nvSpPr>
          <p:cNvPr id="2" name="Title 1"/>
          <p:cNvSpPr>
            <a:spLocks noGrp="1"/>
          </p:cNvSpPr>
          <p:nvPr>
            <p:ph type="title"/>
          </p:nvPr>
        </p:nvSpPr>
        <p:spPr>
          <a:xfrm>
            <a:off x="369927" y="365125"/>
            <a:ext cx="7390800" cy="1325563"/>
          </a:xfrm>
          <a:prstGeom prst="rect">
            <a:avLst/>
          </a:prstGeom>
        </p:spPr>
        <p:txBody>
          <a:bodyPr/>
          <a:lstStyle/>
          <a:p>
            <a:r>
              <a:rPr lang="en-US" dirty="0"/>
              <a:t>Click to edit Master title style</a:t>
            </a:r>
            <a:endParaRPr lang="en-AU" dirty="0"/>
          </a:p>
        </p:txBody>
      </p:sp>
      <p:sp>
        <p:nvSpPr>
          <p:cNvPr id="3" name="Content Placeholder 2"/>
          <p:cNvSpPr>
            <a:spLocks noGrp="1"/>
          </p:cNvSpPr>
          <p:nvPr>
            <p:ph idx="1"/>
          </p:nvPr>
        </p:nvSpPr>
        <p:spPr>
          <a:xfrm>
            <a:off x="369927" y="1825625"/>
            <a:ext cx="7390800" cy="3700461"/>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Footer Placeholder 4"/>
          <p:cNvSpPr>
            <a:spLocks noGrp="1"/>
          </p:cNvSpPr>
          <p:nvPr>
            <p:ph type="ftr" sz="quarter" idx="11"/>
          </p:nvPr>
        </p:nvSpPr>
        <p:spPr>
          <a:xfrm>
            <a:off x="3714242" y="6275259"/>
            <a:ext cx="5995366" cy="185501"/>
          </a:xfrm>
          <a:prstGeom prst="rect">
            <a:avLst/>
          </a:prstGeom>
        </p:spPr>
        <p:txBody>
          <a:bodyPr/>
          <a:lstStyle>
            <a:lvl1pPr algn="l">
              <a:defRPr/>
            </a:lvl1pPr>
          </a:lstStyle>
          <a:p>
            <a:endParaRPr lang="en-AU" dirty="0"/>
          </a:p>
        </p:txBody>
      </p:sp>
      <p:sp>
        <p:nvSpPr>
          <p:cNvPr id="6" name="Slide Number Placeholder 5"/>
          <p:cNvSpPr>
            <a:spLocks noGrp="1"/>
          </p:cNvSpPr>
          <p:nvPr>
            <p:ph type="sldNum" sz="quarter" idx="12"/>
          </p:nvPr>
        </p:nvSpPr>
        <p:spPr>
          <a:xfrm>
            <a:off x="9972032" y="6275259"/>
            <a:ext cx="1871624" cy="185501"/>
          </a:xfrm>
          <a:prstGeom prst="rect">
            <a:avLst/>
          </a:prstGeom>
        </p:spPr>
        <p:txBody>
          <a:bodyPr/>
          <a:lstStyle/>
          <a:p>
            <a:fld id="{AA5FE952-B7F9-49DB-B39B-B24AC6C89482}" type="slidenum">
              <a:rPr lang="en-AU" smtClean="0"/>
              <a:t>‹#›</a:t>
            </a:fld>
            <a:endParaRPr lang="en-AU" dirty="0"/>
          </a:p>
        </p:txBody>
      </p:sp>
      <p:grpSp>
        <p:nvGrpSpPr>
          <p:cNvPr id="19" name="Group 18"/>
          <p:cNvGrpSpPr/>
          <p:nvPr userDrawn="1"/>
        </p:nvGrpSpPr>
        <p:grpSpPr>
          <a:xfrm>
            <a:off x="-8901" y="6756132"/>
            <a:ext cx="12200903" cy="101868"/>
            <a:chOff x="-8901" y="6751571"/>
            <a:chExt cx="12200903" cy="106429"/>
          </a:xfrm>
        </p:grpSpPr>
        <p:sp>
          <p:nvSpPr>
            <p:cNvPr id="13" name="Rectangle 12"/>
            <p:cNvSpPr/>
            <p:nvPr userDrawn="1"/>
          </p:nvSpPr>
          <p:spPr>
            <a:xfrm>
              <a:off x="-8901" y="6751571"/>
              <a:ext cx="3381829" cy="1064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userDrawn="1"/>
          </p:nvSpPr>
          <p:spPr>
            <a:xfrm>
              <a:off x="3365896" y="6751571"/>
              <a:ext cx="2219970" cy="10642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userDrawn="1"/>
          </p:nvSpPr>
          <p:spPr>
            <a:xfrm>
              <a:off x="5586377" y="6751571"/>
              <a:ext cx="2219970" cy="1064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ectangle 15"/>
            <p:cNvSpPr/>
            <p:nvPr userDrawn="1"/>
          </p:nvSpPr>
          <p:spPr>
            <a:xfrm>
              <a:off x="7760726" y="6751571"/>
              <a:ext cx="2219970" cy="1064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Rectangle 16"/>
            <p:cNvSpPr/>
            <p:nvPr userDrawn="1"/>
          </p:nvSpPr>
          <p:spPr>
            <a:xfrm>
              <a:off x="9972032" y="6751571"/>
              <a:ext cx="2219970" cy="1064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7" name="Picture Placeholder 6"/>
          <p:cNvSpPr>
            <a:spLocks noGrp="1"/>
          </p:cNvSpPr>
          <p:nvPr>
            <p:ph type="pic" sz="quarter" idx="13"/>
          </p:nvPr>
        </p:nvSpPr>
        <p:spPr>
          <a:xfrm>
            <a:off x="8143874" y="365125"/>
            <a:ext cx="3700463" cy="5160963"/>
          </a:xfrm>
          <a:prstGeom prst="rect">
            <a:avLst/>
          </a:prstGeom>
          <a:noFill/>
        </p:spPr>
        <p:txBody>
          <a:bodyPr anchor="ctr"/>
          <a:lstStyle>
            <a:lvl1pPr marL="0" indent="0" algn="ctr">
              <a:buNone/>
              <a:defRPr/>
            </a:lvl1pPr>
          </a:lstStyle>
          <a:p>
            <a:endParaRPr lang="en-AU" dirty="0"/>
          </a:p>
        </p:txBody>
      </p:sp>
      <p:pic>
        <p:nvPicPr>
          <p:cNvPr id="20" name="Picture 1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15548" y="5821458"/>
            <a:ext cx="2532931" cy="711009"/>
          </a:xfrm>
          <a:prstGeom prst="rect">
            <a:avLst/>
          </a:prstGeom>
        </p:spPr>
      </p:pic>
    </p:spTree>
    <p:extLst>
      <p:ext uri="{BB962C8B-B14F-4D97-AF65-F5344CB8AC3E}">
        <p14:creationId xmlns:p14="http://schemas.microsoft.com/office/powerpoint/2010/main" val="3014125641"/>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with 1/2 Picture">
    <p:spTree>
      <p:nvGrpSpPr>
        <p:cNvPr id="1" name=""/>
        <p:cNvGrpSpPr/>
        <p:nvPr/>
      </p:nvGrpSpPr>
      <p:grpSpPr>
        <a:xfrm>
          <a:off x="0" y="0"/>
          <a:ext cx="0" cy="0"/>
          <a:chOff x="0" y="0"/>
          <a:chExt cx="0" cy="0"/>
        </a:xfrm>
      </p:grpSpPr>
      <p:sp>
        <p:nvSpPr>
          <p:cNvPr id="2" name="Title 1"/>
          <p:cNvSpPr>
            <a:spLocks noGrp="1"/>
          </p:cNvSpPr>
          <p:nvPr>
            <p:ph type="title"/>
          </p:nvPr>
        </p:nvSpPr>
        <p:spPr>
          <a:xfrm>
            <a:off x="369927" y="365125"/>
            <a:ext cx="5516523" cy="1325563"/>
          </a:xfrm>
          <a:prstGeom prst="rect">
            <a:avLst/>
          </a:prstGeom>
        </p:spPr>
        <p:txBody>
          <a:bodyPr/>
          <a:lstStyle/>
          <a:p>
            <a:r>
              <a:rPr lang="en-US" dirty="0"/>
              <a:t>Click to edit Master title style</a:t>
            </a:r>
            <a:endParaRPr lang="en-AU" dirty="0"/>
          </a:p>
        </p:txBody>
      </p:sp>
      <p:sp>
        <p:nvSpPr>
          <p:cNvPr id="3" name="Content Placeholder 2"/>
          <p:cNvSpPr>
            <a:spLocks noGrp="1"/>
          </p:cNvSpPr>
          <p:nvPr>
            <p:ph idx="1"/>
          </p:nvPr>
        </p:nvSpPr>
        <p:spPr>
          <a:xfrm>
            <a:off x="369927" y="1825625"/>
            <a:ext cx="5516523" cy="3700461"/>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Footer Placeholder 4"/>
          <p:cNvSpPr>
            <a:spLocks noGrp="1"/>
          </p:cNvSpPr>
          <p:nvPr>
            <p:ph type="ftr" sz="quarter" idx="11"/>
          </p:nvPr>
        </p:nvSpPr>
        <p:spPr>
          <a:xfrm>
            <a:off x="3714242" y="6275259"/>
            <a:ext cx="5995366" cy="185501"/>
          </a:xfrm>
          <a:prstGeom prst="rect">
            <a:avLst/>
          </a:prstGeom>
        </p:spPr>
        <p:txBody>
          <a:bodyPr/>
          <a:lstStyle>
            <a:lvl1pPr algn="l">
              <a:defRPr/>
            </a:lvl1pPr>
          </a:lstStyle>
          <a:p>
            <a:endParaRPr lang="en-AU" dirty="0"/>
          </a:p>
        </p:txBody>
      </p:sp>
      <p:sp>
        <p:nvSpPr>
          <p:cNvPr id="6" name="Slide Number Placeholder 5"/>
          <p:cNvSpPr>
            <a:spLocks noGrp="1"/>
          </p:cNvSpPr>
          <p:nvPr>
            <p:ph type="sldNum" sz="quarter" idx="12"/>
          </p:nvPr>
        </p:nvSpPr>
        <p:spPr>
          <a:xfrm>
            <a:off x="9972032" y="6275259"/>
            <a:ext cx="1871624" cy="185501"/>
          </a:xfrm>
          <a:prstGeom prst="rect">
            <a:avLst/>
          </a:prstGeom>
        </p:spPr>
        <p:txBody>
          <a:bodyPr/>
          <a:lstStyle/>
          <a:p>
            <a:fld id="{AA5FE952-B7F9-49DB-B39B-B24AC6C89482}" type="slidenum">
              <a:rPr lang="en-AU" smtClean="0"/>
              <a:t>‹#›</a:t>
            </a:fld>
            <a:endParaRPr lang="en-AU" dirty="0"/>
          </a:p>
        </p:txBody>
      </p:sp>
      <p:grpSp>
        <p:nvGrpSpPr>
          <p:cNvPr id="19" name="Group 18"/>
          <p:cNvGrpSpPr/>
          <p:nvPr userDrawn="1"/>
        </p:nvGrpSpPr>
        <p:grpSpPr>
          <a:xfrm>
            <a:off x="-8901" y="6756132"/>
            <a:ext cx="12200903" cy="101868"/>
            <a:chOff x="-8901" y="6751571"/>
            <a:chExt cx="12200903" cy="106429"/>
          </a:xfrm>
        </p:grpSpPr>
        <p:sp>
          <p:nvSpPr>
            <p:cNvPr id="13" name="Rectangle 12"/>
            <p:cNvSpPr/>
            <p:nvPr userDrawn="1"/>
          </p:nvSpPr>
          <p:spPr>
            <a:xfrm>
              <a:off x="-8901" y="6751571"/>
              <a:ext cx="3381829" cy="1064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userDrawn="1"/>
          </p:nvSpPr>
          <p:spPr>
            <a:xfrm>
              <a:off x="3365896" y="6751571"/>
              <a:ext cx="2219970" cy="10642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userDrawn="1"/>
          </p:nvSpPr>
          <p:spPr>
            <a:xfrm>
              <a:off x="5586377" y="6751571"/>
              <a:ext cx="2219970" cy="1064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ectangle 15"/>
            <p:cNvSpPr/>
            <p:nvPr userDrawn="1"/>
          </p:nvSpPr>
          <p:spPr>
            <a:xfrm>
              <a:off x="7760726" y="6751571"/>
              <a:ext cx="2219970" cy="1064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Rectangle 16"/>
            <p:cNvSpPr/>
            <p:nvPr userDrawn="1"/>
          </p:nvSpPr>
          <p:spPr>
            <a:xfrm>
              <a:off x="9972032" y="6751571"/>
              <a:ext cx="2219970" cy="1064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7" name="Picture Placeholder 6"/>
          <p:cNvSpPr>
            <a:spLocks noGrp="1"/>
          </p:cNvSpPr>
          <p:nvPr>
            <p:ph type="pic" sz="quarter" idx="13"/>
          </p:nvPr>
        </p:nvSpPr>
        <p:spPr>
          <a:xfrm>
            <a:off x="6305550" y="365125"/>
            <a:ext cx="5538787" cy="5160963"/>
          </a:xfrm>
          <a:prstGeom prst="rect">
            <a:avLst/>
          </a:prstGeom>
          <a:noFill/>
        </p:spPr>
        <p:txBody>
          <a:bodyPr anchor="ctr"/>
          <a:lstStyle>
            <a:lvl1pPr marL="0" indent="0" algn="ctr">
              <a:buNone/>
              <a:defRPr/>
            </a:lvl1pPr>
          </a:lstStyle>
          <a:p>
            <a:endParaRPr lang="en-AU" dirty="0"/>
          </a:p>
        </p:txBody>
      </p:sp>
      <p:pic>
        <p:nvPicPr>
          <p:cNvPr id="20" name="Picture 1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15548" y="5821458"/>
            <a:ext cx="2532931" cy="711009"/>
          </a:xfrm>
          <a:prstGeom prst="rect">
            <a:avLst/>
          </a:prstGeom>
        </p:spPr>
      </p:pic>
    </p:spTree>
    <p:extLst>
      <p:ext uri="{BB962C8B-B14F-4D97-AF65-F5344CB8AC3E}">
        <p14:creationId xmlns:p14="http://schemas.microsoft.com/office/powerpoint/2010/main" val="1161174692"/>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with 1/2 Chart">
    <p:spTree>
      <p:nvGrpSpPr>
        <p:cNvPr id="1" name=""/>
        <p:cNvGrpSpPr/>
        <p:nvPr/>
      </p:nvGrpSpPr>
      <p:grpSpPr>
        <a:xfrm>
          <a:off x="0" y="0"/>
          <a:ext cx="0" cy="0"/>
          <a:chOff x="0" y="0"/>
          <a:chExt cx="0" cy="0"/>
        </a:xfrm>
      </p:grpSpPr>
      <p:sp>
        <p:nvSpPr>
          <p:cNvPr id="2" name="Title 1"/>
          <p:cNvSpPr>
            <a:spLocks noGrp="1"/>
          </p:cNvSpPr>
          <p:nvPr>
            <p:ph type="title"/>
          </p:nvPr>
        </p:nvSpPr>
        <p:spPr>
          <a:xfrm>
            <a:off x="369927" y="365125"/>
            <a:ext cx="5516523" cy="1325563"/>
          </a:xfrm>
          <a:prstGeom prst="rect">
            <a:avLst/>
          </a:prstGeom>
        </p:spPr>
        <p:txBody>
          <a:bodyPr/>
          <a:lstStyle/>
          <a:p>
            <a:r>
              <a:rPr lang="en-US" dirty="0"/>
              <a:t>Click to edit Master title style</a:t>
            </a:r>
            <a:endParaRPr lang="en-AU" dirty="0"/>
          </a:p>
        </p:txBody>
      </p:sp>
      <p:sp>
        <p:nvSpPr>
          <p:cNvPr id="3" name="Content Placeholder 2"/>
          <p:cNvSpPr>
            <a:spLocks noGrp="1"/>
          </p:cNvSpPr>
          <p:nvPr>
            <p:ph idx="1"/>
          </p:nvPr>
        </p:nvSpPr>
        <p:spPr>
          <a:xfrm>
            <a:off x="369927" y="1825625"/>
            <a:ext cx="5516523" cy="3700461"/>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Footer Placeholder 4"/>
          <p:cNvSpPr>
            <a:spLocks noGrp="1"/>
          </p:cNvSpPr>
          <p:nvPr>
            <p:ph type="ftr" sz="quarter" idx="11"/>
          </p:nvPr>
        </p:nvSpPr>
        <p:spPr>
          <a:xfrm>
            <a:off x="3714242" y="6275259"/>
            <a:ext cx="5995366" cy="185501"/>
          </a:xfrm>
          <a:prstGeom prst="rect">
            <a:avLst/>
          </a:prstGeom>
        </p:spPr>
        <p:txBody>
          <a:bodyPr/>
          <a:lstStyle>
            <a:lvl1pPr algn="l">
              <a:defRPr/>
            </a:lvl1pPr>
          </a:lstStyle>
          <a:p>
            <a:endParaRPr lang="en-AU" dirty="0"/>
          </a:p>
        </p:txBody>
      </p:sp>
      <p:sp>
        <p:nvSpPr>
          <p:cNvPr id="6" name="Slide Number Placeholder 5"/>
          <p:cNvSpPr>
            <a:spLocks noGrp="1"/>
          </p:cNvSpPr>
          <p:nvPr>
            <p:ph type="sldNum" sz="quarter" idx="12"/>
          </p:nvPr>
        </p:nvSpPr>
        <p:spPr>
          <a:xfrm>
            <a:off x="9972032" y="6275259"/>
            <a:ext cx="1871624" cy="185501"/>
          </a:xfrm>
          <a:prstGeom prst="rect">
            <a:avLst/>
          </a:prstGeom>
        </p:spPr>
        <p:txBody>
          <a:bodyPr/>
          <a:lstStyle/>
          <a:p>
            <a:fld id="{AA5FE952-B7F9-49DB-B39B-B24AC6C89482}" type="slidenum">
              <a:rPr lang="en-AU" smtClean="0"/>
              <a:t>‹#›</a:t>
            </a:fld>
            <a:endParaRPr lang="en-AU" dirty="0"/>
          </a:p>
        </p:txBody>
      </p:sp>
      <p:grpSp>
        <p:nvGrpSpPr>
          <p:cNvPr id="19" name="Group 18"/>
          <p:cNvGrpSpPr/>
          <p:nvPr userDrawn="1"/>
        </p:nvGrpSpPr>
        <p:grpSpPr>
          <a:xfrm>
            <a:off x="-8901" y="6756132"/>
            <a:ext cx="12200903" cy="101868"/>
            <a:chOff x="-8901" y="6751571"/>
            <a:chExt cx="12200903" cy="106429"/>
          </a:xfrm>
        </p:grpSpPr>
        <p:sp>
          <p:nvSpPr>
            <p:cNvPr id="13" name="Rectangle 12"/>
            <p:cNvSpPr/>
            <p:nvPr userDrawn="1"/>
          </p:nvSpPr>
          <p:spPr>
            <a:xfrm>
              <a:off x="-8901" y="6751571"/>
              <a:ext cx="3381829" cy="1064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userDrawn="1"/>
          </p:nvSpPr>
          <p:spPr>
            <a:xfrm>
              <a:off x="3365896" y="6751571"/>
              <a:ext cx="2219970" cy="10642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userDrawn="1"/>
          </p:nvSpPr>
          <p:spPr>
            <a:xfrm>
              <a:off x="5586377" y="6751571"/>
              <a:ext cx="2219970" cy="1064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ectangle 15"/>
            <p:cNvSpPr/>
            <p:nvPr userDrawn="1"/>
          </p:nvSpPr>
          <p:spPr>
            <a:xfrm>
              <a:off x="7760726" y="6751571"/>
              <a:ext cx="2219970" cy="1064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Rectangle 16"/>
            <p:cNvSpPr/>
            <p:nvPr userDrawn="1"/>
          </p:nvSpPr>
          <p:spPr>
            <a:xfrm>
              <a:off x="9972032" y="6751571"/>
              <a:ext cx="2219970" cy="1064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20" name="Chart Placeholder 7"/>
          <p:cNvSpPr>
            <a:spLocks noGrp="1"/>
          </p:cNvSpPr>
          <p:nvPr>
            <p:ph type="chart" sz="quarter" idx="14"/>
          </p:nvPr>
        </p:nvSpPr>
        <p:spPr>
          <a:xfrm>
            <a:off x="6305551" y="365125"/>
            <a:ext cx="5538788" cy="5160963"/>
          </a:xfrm>
        </p:spPr>
        <p:txBody>
          <a:bodyPr anchor="ctr"/>
          <a:lstStyle>
            <a:lvl1pPr marL="0" indent="0" algn="ctr">
              <a:buNone/>
              <a:defRPr/>
            </a:lvl1pPr>
          </a:lstStyle>
          <a:p>
            <a:endParaRPr lang="en-AU" dirty="0"/>
          </a:p>
        </p:txBody>
      </p:sp>
      <p:pic>
        <p:nvPicPr>
          <p:cNvPr id="21" name="Picture 20"/>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15548" y="5821458"/>
            <a:ext cx="2532931" cy="711009"/>
          </a:xfrm>
          <a:prstGeom prst="rect">
            <a:avLst/>
          </a:prstGeom>
        </p:spPr>
      </p:pic>
    </p:spTree>
    <p:extLst>
      <p:ext uri="{BB962C8B-B14F-4D97-AF65-F5344CB8AC3E}">
        <p14:creationId xmlns:p14="http://schemas.microsoft.com/office/powerpoint/2010/main" val="26757034"/>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with 1/2 Graphic">
    <p:spTree>
      <p:nvGrpSpPr>
        <p:cNvPr id="1" name=""/>
        <p:cNvGrpSpPr/>
        <p:nvPr/>
      </p:nvGrpSpPr>
      <p:grpSpPr>
        <a:xfrm>
          <a:off x="0" y="0"/>
          <a:ext cx="0" cy="0"/>
          <a:chOff x="0" y="0"/>
          <a:chExt cx="0" cy="0"/>
        </a:xfrm>
      </p:grpSpPr>
      <p:sp>
        <p:nvSpPr>
          <p:cNvPr id="2" name="Title 1"/>
          <p:cNvSpPr>
            <a:spLocks noGrp="1"/>
          </p:cNvSpPr>
          <p:nvPr>
            <p:ph type="title"/>
          </p:nvPr>
        </p:nvSpPr>
        <p:spPr>
          <a:xfrm>
            <a:off x="369927" y="365125"/>
            <a:ext cx="5516523" cy="1325563"/>
          </a:xfrm>
          <a:prstGeom prst="rect">
            <a:avLst/>
          </a:prstGeom>
        </p:spPr>
        <p:txBody>
          <a:bodyPr/>
          <a:lstStyle/>
          <a:p>
            <a:r>
              <a:rPr lang="en-US" dirty="0"/>
              <a:t>Click to edit Master title style</a:t>
            </a:r>
            <a:endParaRPr lang="en-AU" dirty="0"/>
          </a:p>
        </p:txBody>
      </p:sp>
      <p:sp>
        <p:nvSpPr>
          <p:cNvPr id="3" name="Content Placeholder 2"/>
          <p:cNvSpPr>
            <a:spLocks noGrp="1"/>
          </p:cNvSpPr>
          <p:nvPr>
            <p:ph idx="1"/>
          </p:nvPr>
        </p:nvSpPr>
        <p:spPr>
          <a:xfrm>
            <a:off x="369927" y="1825625"/>
            <a:ext cx="5516523" cy="3700461"/>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Footer Placeholder 4"/>
          <p:cNvSpPr>
            <a:spLocks noGrp="1"/>
          </p:cNvSpPr>
          <p:nvPr>
            <p:ph type="ftr" sz="quarter" idx="11"/>
          </p:nvPr>
        </p:nvSpPr>
        <p:spPr>
          <a:xfrm>
            <a:off x="3714242" y="6275259"/>
            <a:ext cx="5995366" cy="185501"/>
          </a:xfrm>
          <a:prstGeom prst="rect">
            <a:avLst/>
          </a:prstGeom>
        </p:spPr>
        <p:txBody>
          <a:bodyPr/>
          <a:lstStyle>
            <a:lvl1pPr algn="l">
              <a:defRPr/>
            </a:lvl1pPr>
          </a:lstStyle>
          <a:p>
            <a:endParaRPr lang="en-AU" dirty="0"/>
          </a:p>
        </p:txBody>
      </p:sp>
      <p:sp>
        <p:nvSpPr>
          <p:cNvPr id="6" name="Slide Number Placeholder 5"/>
          <p:cNvSpPr>
            <a:spLocks noGrp="1"/>
          </p:cNvSpPr>
          <p:nvPr>
            <p:ph type="sldNum" sz="quarter" idx="12"/>
          </p:nvPr>
        </p:nvSpPr>
        <p:spPr>
          <a:xfrm>
            <a:off x="9972032" y="6275259"/>
            <a:ext cx="1871624" cy="185501"/>
          </a:xfrm>
          <a:prstGeom prst="rect">
            <a:avLst/>
          </a:prstGeom>
        </p:spPr>
        <p:txBody>
          <a:bodyPr/>
          <a:lstStyle/>
          <a:p>
            <a:fld id="{AA5FE952-B7F9-49DB-B39B-B24AC6C89482}" type="slidenum">
              <a:rPr lang="en-AU" smtClean="0"/>
              <a:t>‹#›</a:t>
            </a:fld>
            <a:endParaRPr lang="en-AU" dirty="0"/>
          </a:p>
        </p:txBody>
      </p:sp>
      <p:grpSp>
        <p:nvGrpSpPr>
          <p:cNvPr id="19" name="Group 18"/>
          <p:cNvGrpSpPr/>
          <p:nvPr userDrawn="1"/>
        </p:nvGrpSpPr>
        <p:grpSpPr>
          <a:xfrm>
            <a:off x="-8901" y="6756132"/>
            <a:ext cx="12200903" cy="101868"/>
            <a:chOff x="-8901" y="6751571"/>
            <a:chExt cx="12200903" cy="106429"/>
          </a:xfrm>
        </p:grpSpPr>
        <p:sp>
          <p:nvSpPr>
            <p:cNvPr id="13" name="Rectangle 12"/>
            <p:cNvSpPr/>
            <p:nvPr userDrawn="1"/>
          </p:nvSpPr>
          <p:spPr>
            <a:xfrm>
              <a:off x="-8901" y="6751571"/>
              <a:ext cx="3381829" cy="1064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userDrawn="1"/>
          </p:nvSpPr>
          <p:spPr>
            <a:xfrm>
              <a:off x="3365896" y="6751571"/>
              <a:ext cx="2219970" cy="10642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userDrawn="1"/>
          </p:nvSpPr>
          <p:spPr>
            <a:xfrm>
              <a:off x="5586377" y="6751571"/>
              <a:ext cx="2219970" cy="1064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ectangle 15"/>
            <p:cNvSpPr/>
            <p:nvPr userDrawn="1"/>
          </p:nvSpPr>
          <p:spPr>
            <a:xfrm>
              <a:off x="7760726" y="6751571"/>
              <a:ext cx="2219970" cy="1064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Rectangle 16"/>
            <p:cNvSpPr/>
            <p:nvPr userDrawn="1"/>
          </p:nvSpPr>
          <p:spPr>
            <a:xfrm>
              <a:off x="9972032" y="6751571"/>
              <a:ext cx="2219970" cy="1064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21" name="SmartArt Placeholder 6"/>
          <p:cNvSpPr>
            <a:spLocks noGrp="1"/>
          </p:cNvSpPr>
          <p:nvPr>
            <p:ph type="dgm" sz="quarter" idx="15"/>
          </p:nvPr>
        </p:nvSpPr>
        <p:spPr>
          <a:xfrm>
            <a:off x="6305550" y="365125"/>
            <a:ext cx="5538787" cy="5160963"/>
          </a:xfrm>
        </p:spPr>
        <p:txBody>
          <a:bodyPr anchor="ctr"/>
          <a:lstStyle>
            <a:lvl1pPr marL="0" indent="0" algn="ctr">
              <a:buNone/>
              <a:defRPr/>
            </a:lvl1pPr>
          </a:lstStyle>
          <a:p>
            <a:endParaRPr lang="en-AU" dirty="0"/>
          </a:p>
        </p:txBody>
      </p:sp>
      <p:pic>
        <p:nvPicPr>
          <p:cNvPr id="20" name="Picture 1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15548" y="5821458"/>
            <a:ext cx="2532931" cy="711009"/>
          </a:xfrm>
          <a:prstGeom prst="rect">
            <a:avLst/>
          </a:prstGeom>
        </p:spPr>
      </p:pic>
    </p:spTree>
    <p:extLst>
      <p:ext uri="{BB962C8B-B14F-4D97-AF65-F5344CB8AC3E}">
        <p14:creationId xmlns:p14="http://schemas.microsoft.com/office/powerpoint/2010/main" val="1781697673"/>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69926" y="365125"/>
            <a:ext cx="11473731" cy="1325563"/>
          </a:xfrm>
          <a:prstGeom prst="rect">
            <a:avLst/>
          </a:prstGeom>
        </p:spPr>
        <p:txBody>
          <a:bodyPr/>
          <a:lstStyle/>
          <a:p>
            <a:r>
              <a:rPr lang="en-US" dirty="0"/>
              <a:t>Click to edit Master title style</a:t>
            </a:r>
            <a:endParaRPr lang="en-AU" dirty="0"/>
          </a:p>
        </p:txBody>
      </p:sp>
      <p:sp>
        <p:nvSpPr>
          <p:cNvPr id="5" name="Footer Placeholder 4"/>
          <p:cNvSpPr>
            <a:spLocks noGrp="1"/>
          </p:cNvSpPr>
          <p:nvPr>
            <p:ph type="ftr" sz="quarter" idx="11"/>
          </p:nvPr>
        </p:nvSpPr>
        <p:spPr>
          <a:xfrm>
            <a:off x="3714242" y="6275259"/>
            <a:ext cx="5995366" cy="185501"/>
          </a:xfrm>
          <a:prstGeom prst="rect">
            <a:avLst/>
          </a:prstGeom>
        </p:spPr>
        <p:txBody>
          <a:bodyPr/>
          <a:lstStyle>
            <a:lvl1pPr algn="l">
              <a:defRPr/>
            </a:lvl1pPr>
          </a:lstStyle>
          <a:p>
            <a:endParaRPr lang="en-AU" dirty="0"/>
          </a:p>
        </p:txBody>
      </p:sp>
      <p:sp>
        <p:nvSpPr>
          <p:cNvPr id="6" name="Slide Number Placeholder 5"/>
          <p:cNvSpPr>
            <a:spLocks noGrp="1"/>
          </p:cNvSpPr>
          <p:nvPr>
            <p:ph type="sldNum" sz="quarter" idx="12"/>
          </p:nvPr>
        </p:nvSpPr>
        <p:spPr>
          <a:xfrm>
            <a:off x="9972032" y="6275259"/>
            <a:ext cx="1871624" cy="185501"/>
          </a:xfrm>
          <a:prstGeom prst="rect">
            <a:avLst/>
          </a:prstGeom>
        </p:spPr>
        <p:txBody>
          <a:bodyPr/>
          <a:lstStyle/>
          <a:p>
            <a:fld id="{AA5FE952-B7F9-49DB-B39B-B24AC6C89482}" type="slidenum">
              <a:rPr lang="en-AU" smtClean="0"/>
              <a:t>‹#›</a:t>
            </a:fld>
            <a:endParaRPr lang="en-AU" dirty="0"/>
          </a:p>
        </p:txBody>
      </p:sp>
      <p:grpSp>
        <p:nvGrpSpPr>
          <p:cNvPr id="19" name="Group 18"/>
          <p:cNvGrpSpPr/>
          <p:nvPr userDrawn="1"/>
        </p:nvGrpSpPr>
        <p:grpSpPr>
          <a:xfrm>
            <a:off x="-8901" y="6756132"/>
            <a:ext cx="12200903" cy="101868"/>
            <a:chOff x="-8901" y="6751571"/>
            <a:chExt cx="12200903" cy="106429"/>
          </a:xfrm>
        </p:grpSpPr>
        <p:sp>
          <p:nvSpPr>
            <p:cNvPr id="13" name="Rectangle 12"/>
            <p:cNvSpPr/>
            <p:nvPr userDrawn="1"/>
          </p:nvSpPr>
          <p:spPr>
            <a:xfrm>
              <a:off x="-8901" y="6751571"/>
              <a:ext cx="3381829" cy="1064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userDrawn="1"/>
          </p:nvSpPr>
          <p:spPr>
            <a:xfrm>
              <a:off x="3365896" y="6751571"/>
              <a:ext cx="2219970" cy="10642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userDrawn="1"/>
          </p:nvSpPr>
          <p:spPr>
            <a:xfrm>
              <a:off x="5586377" y="6751571"/>
              <a:ext cx="2219970" cy="1064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ectangle 15"/>
            <p:cNvSpPr/>
            <p:nvPr userDrawn="1"/>
          </p:nvSpPr>
          <p:spPr>
            <a:xfrm>
              <a:off x="7760726" y="6751571"/>
              <a:ext cx="2219970" cy="1064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Rectangle 16"/>
            <p:cNvSpPr/>
            <p:nvPr userDrawn="1"/>
          </p:nvSpPr>
          <p:spPr>
            <a:xfrm>
              <a:off x="9972032" y="6751571"/>
              <a:ext cx="2219970" cy="1064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pic>
        <p:nvPicPr>
          <p:cNvPr id="18" name="Picture 1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15548" y="5821458"/>
            <a:ext cx="2532931" cy="711009"/>
          </a:xfrm>
          <a:prstGeom prst="rect">
            <a:avLst/>
          </a:prstGeom>
        </p:spPr>
      </p:pic>
    </p:spTree>
    <p:extLst>
      <p:ext uri="{BB962C8B-B14F-4D97-AF65-F5344CB8AC3E}">
        <p14:creationId xmlns:p14="http://schemas.microsoft.com/office/powerpoint/2010/main" val="1268316333"/>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SmartArt Graphic">
    <p:spTree>
      <p:nvGrpSpPr>
        <p:cNvPr id="1" name=""/>
        <p:cNvGrpSpPr/>
        <p:nvPr/>
      </p:nvGrpSpPr>
      <p:grpSpPr>
        <a:xfrm>
          <a:off x="0" y="0"/>
          <a:ext cx="0" cy="0"/>
          <a:chOff x="0" y="0"/>
          <a:chExt cx="0" cy="0"/>
        </a:xfrm>
      </p:grpSpPr>
      <p:sp>
        <p:nvSpPr>
          <p:cNvPr id="2" name="Title 1"/>
          <p:cNvSpPr>
            <a:spLocks noGrp="1"/>
          </p:cNvSpPr>
          <p:nvPr>
            <p:ph type="title"/>
          </p:nvPr>
        </p:nvSpPr>
        <p:spPr>
          <a:xfrm>
            <a:off x="369926" y="365125"/>
            <a:ext cx="11473731" cy="1325563"/>
          </a:xfrm>
          <a:prstGeom prst="rect">
            <a:avLst/>
          </a:prstGeom>
        </p:spPr>
        <p:txBody>
          <a:bodyPr/>
          <a:lstStyle/>
          <a:p>
            <a:r>
              <a:rPr lang="en-US" dirty="0"/>
              <a:t>Click to edit Master title style</a:t>
            </a:r>
            <a:endParaRPr lang="en-AU" dirty="0"/>
          </a:p>
        </p:txBody>
      </p:sp>
      <p:sp>
        <p:nvSpPr>
          <p:cNvPr id="5" name="Footer Placeholder 4"/>
          <p:cNvSpPr>
            <a:spLocks noGrp="1"/>
          </p:cNvSpPr>
          <p:nvPr>
            <p:ph type="ftr" sz="quarter" idx="11"/>
          </p:nvPr>
        </p:nvSpPr>
        <p:spPr>
          <a:xfrm>
            <a:off x="3714242" y="6275259"/>
            <a:ext cx="5995366" cy="185501"/>
          </a:xfrm>
          <a:prstGeom prst="rect">
            <a:avLst/>
          </a:prstGeom>
        </p:spPr>
        <p:txBody>
          <a:bodyPr/>
          <a:lstStyle>
            <a:lvl1pPr algn="l">
              <a:defRPr/>
            </a:lvl1pPr>
          </a:lstStyle>
          <a:p>
            <a:endParaRPr lang="en-AU" dirty="0"/>
          </a:p>
        </p:txBody>
      </p:sp>
      <p:sp>
        <p:nvSpPr>
          <p:cNvPr id="6" name="Slide Number Placeholder 5"/>
          <p:cNvSpPr>
            <a:spLocks noGrp="1"/>
          </p:cNvSpPr>
          <p:nvPr>
            <p:ph type="sldNum" sz="quarter" idx="12"/>
          </p:nvPr>
        </p:nvSpPr>
        <p:spPr>
          <a:xfrm>
            <a:off x="9972032" y="6275259"/>
            <a:ext cx="1871624" cy="185501"/>
          </a:xfrm>
          <a:prstGeom prst="rect">
            <a:avLst/>
          </a:prstGeom>
        </p:spPr>
        <p:txBody>
          <a:bodyPr/>
          <a:lstStyle/>
          <a:p>
            <a:fld id="{AA5FE952-B7F9-49DB-B39B-B24AC6C89482}" type="slidenum">
              <a:rPr lang="en-AU" smtClean="0"/>
              <a:t>‹#›</a:t>
            </a:fld>
            <a:endParaRPr lang="en-AU" dirty="0"/>
          </a:p>
        </p:txBody>
      </p:sp>
      <p:grpSp>
        <p:nvGrpSpPr>
          <p:cNvPr id="19" name="Group 18"/>
          <p:cNvGrpSpPr/>
          <p:nvPr userDrawn="1"/>
        </p:nvGrpSpPr>
        <p:grpSpPr>
          <a:xfrm>
            <a:off x="-8901" y="6756132"/>
            <a:ext cx="12200903" cy="101868"/>
            <a:chOff x="-8901" y="6751571"/>
            <a:chExt cx="12200903" cy="106429"/>
          </a:xfrm>
        </p:grpSpPr>
        <p:sp>
          <p:nvSpPr>
            <p:cNvPr id="13" name="Rectangle 12"/>
            <p:cNvSpPr/>
            <p:nvPr userDrawn="1"/>
          </p:nvSpPr>
          <p:spPr>
            <a:xfrm>
              <a:off x="-8901" y="6751571"/>
              <a:ext cx="3381829" cy="1064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userDrawn="1"/>
          </p:nvSpPr>
          <p:spPr>
            <a:xfrm>
              <a:off x="3365896" y="6751571"/>
              <a:ext cx="2219970" cy="10642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userDrawn="1"/>
          </p:nvSpPr>
          <p:spPr>
            <a:xfrm>
              <a:off x="5586377" y="6751571"/>
              <a:ext cx="2219970" cy="1064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ectangle 15"/>
            <p:cNvSpPr/>
            <p:nvPr userDrawn="1"/>
          </p:nvSpPr>
          <p:spPr>
            <a:xfrm>
              <a:off x="7760726" y="6751571"/>
              <a:ext cx="2219970" cy="1064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Rectangle 16"/>
            <p:cNvSpPr/>
            <p:nvPr userDrawn="1"/>
          </p:nvSpPr>
          <p:spPr>
            <a:xfrm>
              <a:off x="9972032" y="6751571"/>
              <a:ext cx="2219970" cy="1064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2" name="SmartArt Placeholder 6"/>
          <p:cNvSpPr>
            <a:spLocks noGrp="1"/>
          </p:cNvSpPr>
          <p:nvPr>
            <p:ph type="dgm" sz="quarter" idx="15"/>
          </p:nvPr>
        </p:nvSpPr>
        <p:spPr>
          <a:xfrm>
            <a:off x="369926" y="1825625"/>
            <a:ext cx="11474411" cy="3700463"/>
          </a:xfrm>
        </p:spPr>
        <p:txBody>
          <a:bodyPr anchor="ctr"/>
          <a:lstStyle>
            <a:lvl1pPr marL="0" indent="0" algn="ctr">
              <a:buNone/>
              <a:defRPr/>
            </a:lvl1pPr>
          </a:lstStyle>
          <a:p>
            <a:endParaRPr lang="en-AU" dirty="0"/>
          </a:p>
        </p:txBody>
      </p:sp>
      <p:pic>
        <p:nvPicPr>
          <p:cNvPr id="18" name="Picture 1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15548" y="5821458"/>
            <a:ext cx="2532931" cy="711009"/>
          </a:xfrm>
          <a:prstGeom prst="rect">
            <a:avLst/>
          </a:prstGeom>
        </p:spPr>
      </p:pic>
    </p:spTree>
    <p:extLst>
      <p:ext uri="{BB962C8B-B14F-4D97-AF65-F5344CB8AC3E}">
        <p14:creationId xmlns:p14="http://schemas.microsoft.com/office/powerpoint/2010/main" val="1579392255"/>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69926" y="365125"/>
            <a:ext cx="11473731" cy="1325563"/>
          </a:xfrm>
          <a:prstGeom prst="rect">
            <a:avLst/>
          </a:prstGeom>
        </p:spPr>
        <p:txBody>
          <a:bodyPr/>
          <a:lstStyle/>
          <a:p>
            <a:r>
              <a:rPr lang="en-US" dirty="0"/>
              <a:t>Click to edit Master title style</a:t>
            </a:r>
            <a:endParaRPr lang="en-AU" dirty="0"/>
          </a:p>
        </p:txBody>
      </p:sp>
      <p:sp>
        <p:nvSpPr>
          <p:cNvPr id="5" name="Footer Placeholder 4"/>
          <p:cNvSpPr>
            <a:spLocks noGrp="1"/>
          </p:cNvSpPr>
          <p:nvPr>
            <p:ph type="ftr" sz="quarter" idx="11"/>
          </p:nvPr>
        </p:nvSpPr>
        <p:spPr>
          <a:xfrm>
            <a:off x="3714242" y="6275259"/>
            <a:ext cx="5995366" cy="185501"/>
          </a:xfrm>
          <a:prstGeom prst="rect">
            <a:avLst/>
          </a:prstGeom>
        </p:spPr>
        <p:txBody>
          <a:bodyPr/>
          <a:lstStyle>
            <a:lvl1pPr algn="l">
              <a:defRPr/>
            </a:lvl1pPr>
          </a:lstStyle>
          <a:p>
            <a:endParaRPr lang="en-AU" dirty="0"/>
          </a:p>
        </p:txBody>
      </p:sp>
      <p:sp>
        <p:nvSpPr>
          <p:cNvPr id="6" name="Slide Number Placeholder 5"/>
          <p:cNvSpPr>
            <a:spLocks noGrp="1"/>
          </p:cNvSpPr>
          <p:nvPr>
            <p:ph type="sldNum" sz="quarter" idx="12"/>
          </p:nvPr>
        </p:nvSpPr>
        <p:spPr>
          <a:xfrm>
            <a:off x="9972032" y="6275259"/>
            <a:ext cx="1871624" cy="185501"/>
          </a:xfrm>
          <a:prstGeom prst="rect">
            <a:avLst/>
          </a:prstGeom>
        </p:spPr>
        <p:txBody>
          <a:bodyPr/>
          <a:lstStyle/>
          <a:p>
            <a:fld id="{AA5FE952-B7F9-49DB-B39B-B24AC6C89482}" type="slidenum">
              <a:rPr lang="en-AU" smtClean="0"/>
              <a:t>‹#›</a:t>
            </a:fld>
            <a:endParaRPr lang="en-AU" dirty="0"/>
          </a:p>
        </p:txBody>
      </p:sp>
      <p:grpSp>
        <p:nvGrpSpPr>
          <p:cNvPr id="19" name="Group 18"/>
          <p:cNvGrpSpPr/>
          <p:nvPr userDrawn="1"/>
        </p:nvGrpSpPr>
        <p:grpSpPr>
          <a:xfrm>
            <a:off x="-8901" y="6756132"/>
            <a:ext cx="12200903" cy="101868"/>
            <a:chOff x="-8901" y="6751571"/>
            <a:chExt cx="12200903" cy="106429"/>
          </a:xfrm>
        </p:grpSpPr>
        <p:sp>
          <p:nvSpPr>
            <p:cNvPr id="13" name="Rectangle 12"/>
            <p:cNvSpPr/>
            <p:nvPr userDrawn="1"/>
          </p:nvSpPr>
          <p:spPr>
            <a:xfrm>
              <a:off x="-8901" y="6751571"/>
              <a:ext cx="3381829" cy="1064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userDrawn="1"/>
          </p:nvSpPr>
          <p:spPr>
            <a:xfrm>
              <a:off x="3365896" y="6751571"/>
              <a:ext cx="2219970" cy="10642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userDrawn="1"/>
          </p:nvSpPr>
          <p:spPr>
            <a:xfrm>
              <a:off x="5586377" y="6751571"/>
              <a:ext cx="2219970" cy="1064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ectangle 15"/>
            <p:cNvSpPr/>
            <p:nvPr userDrawn="1"/>
          </p:nvSpPr>
          <p:spPr>
            <a:xfrm>
              <a:off x="7760726" y="6751571"/>
              <a:ext cx="2219970" cy="1064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Rectangle 16"/>
            <p:cNvSpPr/>
            <p:nvPr userDrawn="1"/>
          </p:nvSpPr>
          <p:spPr>
            <a:xfrm>
              <a:off x="9972032" y="6751571"/>
              <a:ext cx="2219970" cy="1064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20" name="Chart Placeholder 7"/>
          <p:cNvSpPr>
            <a:spLocks noGrp="1"/>
          </p:cNvSpPr>
          <p:nvPr>
            <p:ph type="chart" sz="quarter" idx="14"/>
          </p:nvPr>
        </p:nvSpPr>
        <p:spPr>
          <a:xfrm>
            <a:off x="369926" y="1825625"/>
            <a:ext cx="11474413" cy="3700463"/>
          </a:xfrm>
        </p:spPr>
        <p:txBody>
          <a:bodyPr anchor="ctr"/>
          <a:lstStyle>
            <a:lvl1pPr marL="0" indent="0" algn="ctr">
              <a:buNone/>
              <a:defRPr/>
            </a:lvl1pPr>
          </a:lstStyle>
          <a:p>
            <a:endParaRPr lang="en-AU" dirty="0"/>
          </a:p>
        </p:txBody>
      </p:sp>
      <p:pic>
        <p:nvPicPr>
          <p:cNvPr id="18" name="Picture 1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15548" y="5821458"/>
            <a:ext cx="2532931" cy="711009"/>
          </a:xfrm>
          <a:prstGeom prst="rect">
            <a:avLst/>
          </a:prstGeom>
        </p:spPr>
      </p:pic>
    </p:spTree>
    <p:extLst>
      <p:ext uri="{BB962C8B-B14F-4D97-AF65-F5344CB8AC3E}">
        <p14:creationId xmlns:p14="http://schemas.microsoft.com/office/powerpoint/2010/main" val="2963483562"/>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5B3865-0148-4675-81BF-E9D671665C25}" type="datetimeFigureOut">
              <a:rPr lang="en-AU" smtClean="0"/>
              <a:t>19/12/18</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5FE952-B7F9-49DB-B39B-B24AC6C89482}" type="slidenum">
              <a:rPr lang="en-AU" smtClean="0"/>
              <a:t>‹#›</a:t>
            </a:fld>
            <a:endParaRPr lang="en-AU"/>
          </a:p>
        </p:txBody>
      </p:sp>
    </p:spTree>
    <p:extLst>
      <p:ext uri="{BB962C8B-B14F-4D97-AF65-F5344CB8AC3E}">
        <p14:creationId xmlns:p14="http://schemas.microsoft.com/office/powerpoint/2010/main" val="2077420705"/>
      </p:ext>
    </p:extLst>
  </p:cSld>
  <p:clrMap bg1="lt1" tx1="dk1" bg2="lt2" tx2="dk2" accent1="accent1" accent2="accent2" accent3="accent3" accent4="accent4" accent5="accent5" accent6="accent6" hlink="hlink" folHlink="folHlink"/>
  <p:sldLayoutIdLst>
    <p:sldLayoutId id="2147483684" r:id="rId1"/>
    <p:sldLayoutId id="2147483665" r:id="rId2"/>
    <p:sldLayoutId id="2147483666" r:id="rId3"/>
    <p:sldLayoutId id="2147483667" r:id="rId4"/>
    <p:sldLayoutId id="2147483671" r:id="rId5"/>
    <p:sldLayoutId id="2147483672" r:id="rId6"/>
    <p:sldLayoutId id="2147483668" r:id="rId7"/>
    <p:sldLayoutId id="2147483673" r:id="rId8"/>
    <p:sldLayoutId id="2147483674" r:id="rId9"/>
    <p:sldLayoutId id="2147483675" r:id="rId10"/>
    <p:sldLayoutId id="2147483676" r:id="rId11"/>
    <p:sldLayoutId id="2147483677" r:id="rId12"/>
    <p:sldLayoutId id="2147483678" r:id="rId13"/>
    <p:sldLayoutId id="2147483679" r:id="rId14"/>
    <p:sldLayoutId id="2147483669" r:id="rId15"/>
    <p:sldLayoutId id="2147483685" r:id="rId16"/>
    <p:sldLayoutId id="2147483682" r:id="rId1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20D1D71-EF5D-A046-929A-AC12B52337BD}"/>
              </a:ext>
            </a:extLst>
          </p:cNvPr>
          <p:cNvSpPr txBox="1"/>
          <p:nvPr/>
        </p:nvSpPr>
        <p:spPr>
          <a:xfrm>
            <a:off x="3435178" y="345990"/>
            <a:ext cx="8550876" cy="6217087"/>
          </a:xfrm>
          <a:prstGeom prst="rect">
            <a:avLst/>
          </a:prstGeom>
          <a:noFill/>
        </p:spPr>
        <p:txBody>
          <a:bodyPr wrap="square" rtlCol="0">
            <a:spAutoFit/>
          </a:bodyPr>
          <a:lstStyle/>
          <a:p>
            <a:pPr>
              <a:lnSpc>
                <a:spcPct val="150000"/>
              </a:lnSpc>
            </a:pPr>
            <a:r>
              <a:rPr lang="en-AU" sz="2800" b="1" i="1" dirty="0">
                <a:latin typeface="Arial" panose="020B0604020202020204" pitchFamily="34" charset="0"/>
                <a:cs typeface="Arial" panose="020B0604020202020204" pitchFamily="34" charset="0"/>
              </a:rPr>
              <a:t>Why did the team develop checklists? </a:t>
            </a:r>
          </a:p>
          <a:p>
            <a:pPr>
              <a:lnSpc>
                <a:spcPct val="150000"/>
              </a:lnSpc>
            </a:pPr>
            <a:r>
              <a:rPr lang="en-AU" dirty="0">
                <a:solidFill>
                  <a:srgbClr val="1D1752"/>
                </a:solidFill>
                <a:latin typeface="Arial" panose="020B0604020202020204" pitchFamily="34" charset="0"/>
                <a:cs typeface="Arial" panose="020B0604020202020204" pitchFamily="34" charset="0"/>
              </a:rPr>
              <a:t>When we research the effectiveness of an intervention, our results are valid only when the intervention is used </a:t>
            </a:r>
            <a:r>
              <a:rPr lang="en-AU" i="1" dirty="0">
                <a:solidFill>
                  <a:srgbClr val="1D1752"/>
                </a:solidFill>
                <a:latin typeface="Arial" panose="020B0604020202020204" pitchFamily="34" charset="0"/>
                <a:cs typeface="Arial" panose="020B0604020202020204" pitchFamily="34" charset="0"/>
              </a:rPr>
              <a:t>with fidelity. </a:t>
            </a:r>
            <a:r>
              <a:rPr lang="en-AU" dirty="0">
                <a:solidFill>
                  <a:srgbClr val="1D1752"/>
                </a:solidFill>
                <a:latin typeface="Arial" panose="020B0604020202020204" pitchFamily="34" charset="0"/>
                <a:cs typeface="Arial" panose="020B0604020202020204" pitchFamily="34" charset="0"/>
              </a:rPr>
              <a:t>One of the findings of the research was that teachers required additional support to implement visual schedules and work systems as they are intended to be used. Researchers from Autism Queensland developed a checklist to help teachers monitor all aspects of their use of visual schedules and work systems with fidelity. </a:t>
            </a:r>
          </a:p>
          <a:p>
            <a:endParaRPr lang="en-AU" dirty="0">
              <a:latin typeface="Arial" panose="020B0604020202020204" pitchFamily="34" charset="0"/>
              <a:cs typeface="Arial" panose="020B0604020202020204" pitchFamily="34" charset="0"/>
            </a:endParaRPr>
          </a:p>
          <a:p>
            <a:r>
              <a:rPr lang="en-AU" sz="3200" b="1" i="1" dirty="0">
                <a:latin typeface="Arial" panose="020B0604020202020204" pitchFamily="34" charset="0"/>
                <a:cs typeface="Arial" panose="020B0604020202020204" pitchFamily="34" charset="0"/>
              </a:rPr>
              <a:t>fidelity</a:t>
            </a:r>
          </a:p>
          <a:p>
            <a:r>
              <a:rPr lang="en-AU" dirty="0">
                <a:latin typeface="Arial" panose="020B0604020202020204" pitchFamily="34" charset="0"/>
                <a:cs typeface="Arial" panose="020B0604020202020204" pitchFamily="34" charset="0"/>
              </a:rPr>
              <a:t>noun </a:t>
            </a:r>
          </a:p>
          <a:p>
            <a:endParaRPr lang="en-AU" dirty="0">
              <a:latin typeface="Arial" panose="020B0604020202020204" pitchFamily="34" charset="0"/>
              <a:cs typeface="Arial" panose="020B0604020202020204" pitchFamily="34" charset="0"/>
            </a:endParaRPr>
          </a:p>
          <a:p>
            <a:pPr marL="342900" indent="-342900">
              <a:buAutoNum type="arabicPeriod"/>
            </a:pPr>
            <a:r>
              <a:rPr lang="en-AU" dirty="0">
                <a:latin typeface="Arial" panose="020B0604020202020204" pitchFamily="34" charset="0"/>
                <a:cs typeface="Arial" panose="020B0604020202020204" pitchFamily="34" charset="0"/>
              </a:rPr>
              <a:t>Faithfulness to a person, cause, or belief, demonstrated by continuing loyalty and support.</a:t>
            </a:r>
          </a:p>
          <a:p>
            <a:pPr marL="342900" indent="-342900">
              <a:buAutoNum type="arabicPeriod"/>
            </a:pPr>
            <a:endParaRPr lang="en-AU" dirty="0">
              <a:latin typeface="Arial" panose="020B0604020202020204" pitchFamily="34" charset="0"/>
              <a:cs typeface="Arial" panose="020B0604020202020204" pitchFamily="34" charset="0"/>
            </a:endParaRPr>
          </a:p>
          <a:p>
            <a:r>
              <a:rPr lang="en-AU" b="1" dirty="0">
                <a:latin typeface="Arial" panose="020B0604020202020204" pitchFamily="34" charset="0"/>
                <a:cs typeface="Arial" panose="020B0604020202020204" pitchFamily="34" charset="0"/>
              </a:rPr>
              <a:t>2. The degree of exactness with which something is copied or reproduced.</a:t>
            </a:r>
          </a:p>
          <a:p>
            <a:pPr algn="r"/>
            <a:endParaRPr lang="en-AU" dirty="0">
              <a:latin typeface="Arial" panose="020B0604020202020204" pitchFamily="34" charset="0"/>
              <a:cs typeface="Arial" panose="020B0604020202020204" pitchFamily="34" charset="0"/>
            </a:endParaRPr>
          </a:p>
          <a:p>
            <a:pPr algn="r"/>
            <a:r>
              <a:rPr lang="en-AU" dirty="0">
                <a:latin typeface="Arial" panose="020B0604020202020204" pitchFamily="34" charset="0"/>
                <a:cs typeface="Arial" panose="020B0604020202020204" pitchFamily="34" charset="0"/>
              </a:rPr>
              <a:t>https://en.oxforddictionaries.com/definition/fidelity</a:t>
            </a:r>
            <a:r>
              <a:rPr lang="en-AU" b="1" dirty="0">
                <a:latin typeface="Arial" panose="020B0604020202020204" pitchFamily="34" charset="0"/>
                <a:cs typeface="Arial" panose="020B0604020202020204" pitchFamily="34" charset="0"/>
              </a:rPr>
              <a:t> </a:t>
            </a:r>
            <a:r>
              <a:rPr lang="en-AU" dirty="0"/>
              <a:t> </a:t>
            </a:r>
          </a:p>
        </p:txBody>
      </p:sp>
    </p:spTree>
    <p:extLst>
      <p:ext uri="{BB962C8B-B14F-4D97-AF65-F5344CB8AC3E}">
        <p14:creationId xmlns:p14="http://schemas.microsoft.com/office/powerpoint/2010/main" val="2180534924"/>
      </p:ext>
    </p:extLst>
  </p:cSld>
  <p:clrMapOvr>
    <a:masterClrMapping/>
  </p:clrMapOvr>
</p:sld>
</file>

<file path=ppt/theme/theme1.xml><?xml version="1.0" encoding="utf-8"?>
<a:theme xmlns:a="http://schemas.openxmlformats.org/drawingml/2006/main" name="Office Theme">
  <a:themeElements>
    <a:clrScheme name="AutismCRC">
      <a:dk1>
        <a:srgbClr val="1D1752"/>
      </a:dk1>
      <a:lt1>
        <a:sysClr val="window" lastClr="FFFFFF"/>
      </a:lt1>
      <a:dk2>
        <a:srgbClr val="1D1752"/>
      </a:dk2>
      <a:lt2>
        <a:srgbClr val="00C0F3"/>
      </a:lt2>
      <a:accent1>
        <a:srgbClr val="1D1752"/>
      </a:accent1>
      <a:accent2>
        <a:srgbClr val="00C0F3"/>
      </a:accent2>
      <a:accent3>
        <a:srgbClr val="B455A0"/>
      </a:accent3>
      <a:accent4>
        <a:srgbClr val="ED1651"/>
      </a:accent4>
      <a:accent5>
        <a:srgbClr val="FFCB05"/>
      </a:accent5>
      <a:accent6>
        <a:srgbClr val="72BF44"/>
      </a:accent6>
      <a:hlink>
        <a:srgbClr val="00C0F3"/>
      </a:hlink>
      <a:folHlink>
        <a:srgbClr val="00C0F3"/>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anded Edge">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17779" dir="5400000" rotWithShape="0">
              <a:srgbClr val="000000">
                <a:alpha val="4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DCB02799768CD498891CA4AE853EE50" ma:contentTypeVersion="10" ma:contentTypeDescription="Create a new document." ma:contentTypeScope="" ma:versionID="b80e246f1fe16582b380853b2b7475ad">
  <xsd:schema xmlns:xsd="http://www.w3.org/2001/XMLSchema" xmlns:xs="http://www.w3.org/2001/XMLSchema" xmlns:p="http://schemas.microsoft.com/office/2006/metadata/properties" xmlns:ns2="3a79b185-7516-4b3b-b994-a48ee1f1702b" xmlns:ns3="0a3e1e66-4699-4592-b6b4-0c594e726dd1" targetNamespace="http://schemas.microsoft.com/office/2006/metadata/properties" ma:root="true" ma:fieldsID="045fa51651c99a520157a655edeaca59" ns2:_="" ns3:_="">
    <xsd:import namespace="3a79b185-7516-4b3b-b994-a48ee1f1702b"/>
    <xsd:import namespace="0a3e1e66-4699-4592-b6b4-0c594e726dd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Location"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79b185-7516-4b3b-b994-a48ee1f1702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a3e1e66-4699-4592-b6b4-0c594e726dd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256042E-0B7B-4528-AAB2-D5F97651520B}">
  <ds:schemaRefs>
    <ds:schemaRef ds:uri="http://schemas.microsoft.com/sharepoint/v3/contenttype/forms"/>
  </ds:schemaRefs>
</ds:datastoreItem>
</file>

<file path=customXml/itemProps2.xml><?xml version="1.0" encoding="utf-8"?>
<ds:datastoreItem xmlns:ds="http://schemas.openxmlformats.org/officeDocument/2006/customXml" ds:itemID="{A85EABBA-6846-410B-A1F8-17CF2FAAD9BC}"/>
</file>

<file path=customXml/itemProps3.xml><?xml version="1.0" encoding="utf-8"?>
<ds:datastoreItem xmlns:ds="http://schemas.openxmlformats.org/officeDocument/2006/customXml" ds:itemID="{A451478D-1FA5-4FDD-A5B9-EC8678B267CB}">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24903</TotalTime>
  <Words>126</Words>
  <Application>Microsoft Macintosh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Maynard</dc:creator>
  <cp:lastModifiedBy>Leib Leventhal</cp:lastModifiedBy>
  <cp:revision>463</cp:revision>
  <cp:lastPrinted>2018-01-15T06:46:50Z</cp:lastPrinted>
  <dcterms:created xsi:type="dcterms:W3CDTF">2017-03-29T10:25:36Z</dcterms:created>
  <dcterms:modified xsi:type="dcterms:W3CDTF">2018-12-19T04:02:53Z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0x0101001DCB02799768CD498891CA4AE853EE50</vt:lpwstr>
  </property>
</Properties>
</file>