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339" r:id="rId5"/>
    <p:sldId id="331" r:id="rId6"/>
    <p:sldId id="310" r:id="rId7"/>
    <p:sldId id="332" r:id="rId8"/>
    <p:sldId id="314" r:id="rId9"/>
    <p:sldId id="322" r:id="rId10"/>
    <p:sldId id="321" r:id="rId11"/>
    <p:sldId id="323" r:id="rId12"/>
    <p:sldId id="324" r:id="rId13"/>
    <p:sldId id="325" r:id="rId14"/>
    <p:sldId id="326" r:id="rId15"/>
    <p:sldId id="338" r:id="rId16"/>
    <p:sldId id="329" r:id="rId17"/>
    <p:sldId id="328" r:id="rId18"/>
    <p:sldId id="315" r:id="rId19"/>
    <p:sldId id="334" r:id="rId20"/>
    <p:sldId id="333" r:id="rId21"/>
    <p:sldId id="335" r:id="rId22"/>
    <p:sldId id="337" r:id="rId23"/>
    <p:sldId id="340"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i Molensen" initials="JM" lastIdx="11" clrIdx="0">
    <p:extLst/>
  </p:cmAuthor>
  <p:cmAuthor id="2" name="Amy Maynard" initials="AM" lastIdx="2" clrIdx="1">
    <p:extLst/>
  </p:cmAuthor>
  <p:cmAuthor id="3" name="Jill Ashburner" initials="JA" lastIdx="9" clrIdx="2">
    <p:extLst/>
  </p:cmAuthor>
  <p:cmAuthor id="4" name="Stephanie Callaghan" initials="SC" lastIdx="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651"/>
    <a:srgbClr val="E4124E"/>
    <a:srgbClr val="FFCB08"/>
    <a:srgbClr val="71BF44"/>
    <a:srgbClr val="14C0F3"/>
    <a:srgbClr val="1D1752"/>
    <a:srgbClr val="B355A0"/>
    <a:srgbClr val="72BF44"/>
    <a:srgbClr val="AAD9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67" autoAdjust="0"/>
    <p:restoredTop sz="83001" autoAdjust="0"/>
  </p:normalViewPr>
  <p:slideViewPr>
    <p:cSldViewPr snapToGrid="0">
      <p:cViewPr varScale="1">
        <p:scale>
          <a:sx n="95" d="100"/>
          <a:sy n="95" d="100"/>
        </p:scale>
        <p:origin x="1086" y="96"/>
      </p:cViewPr>
      <p:guideLst>
        <p:guide orient="horz" pos="2160"/>
        <p:guide pos="3840"/>
      </p:guideLst>
    </p:cSldViewPr>
  </p:slideViewPr>
  <p:notesTextViewPr>
    <p:cViewPr>
      <p:scale>
        <a:sx n="3" d="2"/>
        <a:sy n="3" d="2"/>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5D1448-4002-4E81-982F-9A7F6F4D4979}" type="doc">
      <dgm:prSet loTypeId="urn:microsoft.com/office/officeart/2005/8/layout/matrix3" loCatId="matrix" qsTypeId="urn:microsoft.com/office/officeart/2005/8/quickstyle/3d1" qsCatId="3D" csTypeId="urn:microsoft.com/office/officeart/2005/8/colors/colorful4" csCatId="colorful" phldr="1"/>
      <dgm:spPr/>
      <dgm:t>
        <a:bodyPr/>
        <a:lstStyle/>
        <a:p>
          <a:endParaRPr lang="en-US"/>
        </a:p>
      </dgm:t>
    </dgm:pt>
    <dgm:pt modelId="{197F4EE5-69FD-4277-B78C-430F3E29F0E9}">
      <dgm:prSet phldrT="[Text]"/>
      <dgm:spPr/>
      <dgm:t>
        <a:bodyPr/>
        <a:lstStyle/>
        <a:p>
          <a:r>
            <a:rPr lang="en-US" dirty="0"/>
            <a:t>1.</a:t>
          </a:r>
        </a:p>
        <a:p>
          <a:r>
            <a:rPr lang="en-US" dirty="0"/>
            <a:t> Physical Structure</a:t>
          </a:r>
        </a:p>
      </dgm:t>
    </dgm:pt>
    <dgm:pt modelId="{1247FBE6-3141-4837-9ADD-3166B7DDA4AD}" type="parTrans" cxnId="{64D2C173-76C0-4F81-8BA6-85416575443F}">
      <dgm:prSet/>
      <dgm:spPr/>
      <dgm:t>
        <a:bodyPr/>
        <a:lstStyle/>
        <a:p>
          <a:endParaRPr lang="en-US"/>
        </a:p>
      </dgm:t>
    </dgm:pt>
    <dgm:pt modelId="{C9FACF05-F782-4396-9F1C-F652875CEEA4}" type="sibTrans" cxnId="{64D2C173-76C0-4F81-8BA6-85416575443F}">
      <dgm:prSet/>
      <dgm:spPr/>
      <dgm:t>
        <a:bodyPr/>
        <a:lstStyle/>
        <a:p>
          <a:endParaRPr lang="en-US"/>
        </a:p>
      </dgm:t>
    </dgm:pt>
    <dgm:pt modelId="{3DCDCE66-9342-4BE3-8DDC-2D89FDC56A9A}">
      <dgm:prSet phldrT="[Text]"/>
      <dgm:spPr>
        <a:solidFill>
          <a:srgbClr val="14C0F3"/>
        </a:solidFill>
      </dgm:spPr>
      <dgm:t>
        <a:bodyPr/>
        <a:lstStyle/>
        <a:p>
          <a:r>
            <a:rPr lang="en-US" dirty="0"/>
            <a:t>2. </a:t>
          </a:r>
        </a:p>
        <a:p>
          <a:r>
            <a:rPr lang="en-US" dirty="0"/>
            <a:t>Visual Schedules</a:t>
          </a:r>
        </a:p>
      </dgm:t>
    </dgm:pt>
    <dgm:pt modelId="{74F25DF1-EEB3-4301-873F-F528694C4808}" type="parTrans" cxnId="{C994962F-36E0-4505-BDD0-E3C1365E6DAE}">
      <dgm:prSet/>
      <dgm:spPr/>
      <dgm:t>
        <a:bodyPr/>
        <a:lstStyle/>
        <a:p>
          <a:endParaRPr lang="en-US"/>
        </a:p>
      </dgm:t>
    </dgm:pt>
    <dgm:pt modelId="{1A7F0527-DB55-485D-8626-B1D0393CB72F}" type="sibTrans" cxnId="{C994962F-36E0-4505-BDD0-E3C1365E6DAE}">
      <dgm:prSet/>
      <dgm:spPr/>
      <dgm:t>
        <a:bodyPr/>
        <a:lstStyle/>
        <a:p>
          <a:endParaRPr lang="en-US"/>
        </a:p>
      </dgm:t>
    </dgm:pt>
    <dgm:pt modelId="{FEA513B8-C2A9-4A1A-9ABE-405DFD2C57DE}">
      <dgm:prSet phldrT="[Text]"/>
      <dgm:spPr>
        <a:solidFill>
          <a:srgbClr val="71BF44"/>
        </a:solidFill>
      </dgm:spPr>
      <dgm:t>
        <a:bodyPr/>
        <a:lstStyle/>
        <a:p>
          <a:r>
            <a:rPr lang="en-US" dirty="0"/>
            <a:t>3.</a:t>
          </a:r>
        </a:p>
        <a:p>
          <a:r>
            <a:rPr lang="en-US" dirty="0"/>
            <a:t>Work Systems</a:t>
          </a:r>
        </a:p>
      </dgm:t>
    </dgm:pt>
    <dgm:pt modelId="{C9B37D3F-3FFF-4A21-83EF-796734B4969E}" type="parTrans" cxnId="{FB4CD538-351F-43D2-8103-4D1E3F44C91D}">
      <dgm:prSet/>
      <dgm:spPr/>
      <dgm:t>
        <a:bodyPr/>
        <a:lstStyle/>
        <a:p>
          <a:endParaRPr lang="en-US"/>
        </a:p>
      </dgm:t>
    </dgm:pt>
    <dgm:pt modelId="{3B92D0AB-701F-46E1-B576-83F526EFB20B}" type="sibTrans" cxnId="{FB4CD538-351F-43D2-8103-4D1E3F44C91D}">
      <dgm:prSet/>
      <dgm:spPr/>
      <dgm:t>
        <a:bodyPr/>
        <a:lstStyle/>
        <a:p>
          <a:endParaRPr lang="en-US"/>
        </a:p>
      </dgm:t>
    </dgm:pt>
    <dgm:pt modelId="{2C7B8C3B-79B3-4B9F-87FB-D8FFDD60D9B3}">
      <dgm:prSet phldrT="[Text]"/>
      <dgm:spPr>
        <a:solidFill>
          <a:srgbClr val="FFCB08"/>
        </a:solidFill>
      </dgm:spPr>
      <dgm:t>
        <a:bodyPr/>
        <a:lstStyle/>
        <a:p>
          <a:r>
            <a:rPr lang="en-US" dirty="0"/>
            <a:t>4.</a:t>
          </a:r>
        </a:p>
        <a:p>
          <a:r>
            <a:rPr lang="en-US" dirty="0"/>
            <a:t>Visual Structures</a:t>
          </a:r>
        </a:p>
      </dgm:t>
    </dgm:pt>
    <dgm:pt modelId="{D373E257-0C29-46FC-A34D-29E3E50EBAB9}" type="parTrans" cxnId="{D5EFA639-43CD-4C92-A625-78128FC9E5DE}">
      <dgm:prSet/>
      <dgm:spPr/>
      <dgm:t>
        <a:bodyPr/>
        <a:lstStyle/>
        <a:p>
          <a:endParaRPr lang="en-US"/>
        </a:p>
      </dgm:t>
    </dgm:pt>
    <dgm:pt modelId="{6B620D13-1B4D-4F80-8610-E3EFC0675523}" type="sibTrans" cxnId="{D5EFA639-43CD-4C92-A625-78128FC9E5DE}">
      <dgm:prSet/>
      <dgm:spPr/>
      <dgm:t>
        <a:bodyPr/>
        <a:lstStyle/>
        <a:p>
          <a:endParaRPr lang="en-US"/>
        </a:p>
      </dgm:t>
    </dgm:pt>
    <dgm:pt modelId="{60DFA428-1712-4005-9328-08ACDAE087D0}" type="pres">
      <dgm:prSet presAssocID="{5D5D1448-4002-4E81-982F-9A7F6F4D4979}" presName="matrix" presStyleCnt="0">
        <dgm:presLayoutVars>
          <dgm:chMax val="1"/>
          <dgm:dir/>
          <dgm:resizeHandles val="exact"/>
        </dgm:presLayoutVars>
      </dgm:prSet>
      <dgm:spPr/>
      <dgm:t>
        <a:bodyPr/>
        <a:lstStyle/>
        <a:p>
          <a:endParaRPr lang="en-US"/>
        </a:p>
      </dgm:t>
    </dgm:pt>
    <dgm:pt modelId="{FDBFF20A-5E22-4661-B0BC-19EC27F34AD7}" type="pres">
      <dgm:prSet presAssocID="{5D5D1448-4002-4E81-982F-9A7F6F4D4979}" presName="diamond" presStyleLbl="bgShp" presStyleIdx="0" presStyleCnt="1"/>
      <dgm:spPr/>
    </dgm:pt>
    <dgm:pt modelId="{FB300C70-86DE-4C6F-8E9F-53B598BEC78D}" type="pres">
      <dgm:prSet presAssocID="{5D5D1448-4002-4E81-982F-9A7F6F4D4979}" presName="quad1" presStyleLbl="node1" presStyleIdx="0" presStyleCnt="4">
        <dgm:presLayoutVars>
          <dgm:chMax val="0"/>
          <dgm:chPref val="0"/>
          <dgm:bulletEnabled val="1"/>
        </dgm:presLayoutVars>
      </dgm:prSet>
      <dgm:spPr/>
      <dgm:t>
        <a:bodyPr/>
        <a:lstStyle/>
        <a:p>
          <a:endParaRPr lang="en-US"/>
        </a:p>
      </dgm:t>
    </dgm:pt>
    <dgm:pt modelId="{1E3112B3-8D65-4F04-AA5B-5BB28F65A46B}" type="pres">
      <dgm:prSet presAssocID="{5D5D1448-4002-4E81-982F-9A7F6F4D4979}" presName="quad2" presStyleLbl="node1" presStyleIdx="1" presStyleCnt="4">
        <dgm:presLayoutVars>
          <dgm:chMax val="0"/>
          <dgm:chPref val="0"/>
          <dgm:bulletEnabled val="1"/>
        </dgm:presLayoutVars>
      </dgm:prSet>
      <dgm:spPr/>
      <dgm:t>
        <a:bodyPr/>
        <a:lstStyle/>
        <a:p>
          <a:endParaRPr lang="en-US"/>
        </a:p>
      </dgm:t>
    </dgm:pt>
    <dgm:pt modelId="{5933370F-9CCF-4723-ABA3-103E0BA3C62A}" type="pres">
      <dgm:prSet presAssocID="{5D5D1448-4002-4E81-982F-9A7F6F4D4979}" presName="quad3" presStyleLbl="node1" presStyleIdx="2" presStyleCnt="4">
        <dgm:presLayoutVars>
          <dgm:chMax val="0"/>
          <dgm:chPref val="0"/>
          <dgm:bulletEnabled val="1"/>
        </dgm:presLayoutVars>
      </dgm:prSet>
      <dgm:spPr/>
      <dgm:t>
        <a:bodyPr/>
        <a:lstStyle/>
        <a:p>
          <a:endParaRPr lang="en-US"/>
        </a:p>
      </dgm:t>
    </dgm:pt>
    <dgm:pt modelId="{FE8B8C10-FBBA-48B0-AA2C-38C684C09A14}" type="pres">
      <dgm:prSet presAssocID="{5D5D1448-4002-4E81-982F-9A7F6F4D4979}" presName="quad4" presStyleLbl="node1" presStyleIdx="3" presStyleCnt="4">
        <dgm:presLayoutVars>
          <dgm:chMax val="0"/>
          <dgm:chPref val="0"/>
          <dgm:bulletEnabled val="1"/>
        </dgm:presLayoutVars>
      </dgm:prSet>
      <dgm:spPr/>
      <dgm:t>
        <a:bodyPr/>
        <a:lstStyle/>
        <a:p>
          <a:endParaRPr lang="en-US"/>
        </a:p>
      </dgm:t>
    </dgm:pt>
  </dgm:ptLst>
  <dgm:cxnLst>
    <dgm:cxn modelId="{A18694CD-E3B3-4E16-9B0E-903B2BFBB471}" type="presOf" srcId="{2C7B8C3B-79B3-4B9F-87FB-D8FFDD60D9B3}" destId="{FE8B8C10-FBBA-48B0-AA2C-38C684C09A14}" srcOrd="0" destOrd="0" presId="urn:microsoft.com/office/officeart/2005/8/layout/matrix3"/>
    <dgm:cxn modelId="{0ADBA1D0-7A18-4F4D-8A6F-5D13994964CB}" type="presOf" srcId="{3DCDCE66-9342-4BE3-8DDC-2D89FDC56A9A}" destId="{1E3112B3-8D65-4F04-AA5B-5BB28F65A46B}" srcOrd="0" destOrd="0" presId="urn:microsoft.com/office/officeart/2005/8/layout/matrix3"/>
    <dgm:cxn modelId="{3D8E6B79-6A44-4285-8039-ED27F61EB69D}" type="presOf" srcId="{5D5D1448-4002-4E81-982F-9A7F6F4D4979}" destId="{60DFA428-1712-4005-9328-08ACDAE087D0}" srcOrd="0" destOrd="0" presId="urn:microsoft.com/office/officeart/2005/8/layout/matrix3"/>
    <dgm:cxn modelId="{D5EFA639-43CD-4C92-A625-78128FC9E5DE}" srcId="{5D5D1448-4002-4E81-982F-9A7F6F4D4979}" destId="{2C7B8C3B-79B3-4B9F-87FB-D8FFDD60D9B3}" srcOrd="3" destOrd="0" parTransId="{D373E257-0C29-46FC-A34D-29E3E50EBAB9}" sibTransId="{6B620D13-1B4D-4F80-8610-E3EFC0675523}"/>
    <dgm:cxn modelId="{A0FDA3CA-94B8-4645-9E09-B0F481435C3A}" type="presOf" srcId="{FEA513B8-C2A9-4A1A-9ABE-405DFD2C57DE}" destId="{5933370F-9CCF-4723-ABA3-103E0BA3C62A}" srcOrd="0" destOrd="0" presId="urn:microsoft.com/office/officeart/2005/8/layout/matrix3"/>
    <dgm:cxn modelId="{64D2C173-76C0-4F81-8BA6-85416575443F}" srcId="{5D5D1448-4002-4E81-982F-9A7F6F4D4979}" destId="{197F4EE5-69FD-4277-B78C-430F3E29F0E9}" srcOrd="0" destOrd="0" parTransId="{1247FBE6-3141-4837-9ADD-3166B7DDA4AD}" sibTransId="{C9FACF05-F782-4396-9F1C-F652875CEEA4}"/>
    <dgm:cxn modelId="{FB4CD538-351F-43D2-8103-4D1E3F44C91D}" srcId="{5D5D1448-4002-4E81-982F-9A7F6F4D4979}" destId="{FEA513B8-C2A9-4A1A-9ABE-405DFD2C57DE}" srcOrd="2" destOrd="0" parTransId="{C9B37D3F-3FFF-4A21-83EF-796734B4969E}" sibTransId="{3B92D0AB-701F-46E1-B576-83F526EFB20B}"/>
    <dgm:cxn modelId="{A1EB733B-5927-47AA-A752-0B8F456F62AB}" type="presOf" srcId="{197F4EE5-69FD-4277-B78C-430F3E29F0E9}" destId="{FB300C70-86DE-4C6F-8E9F-53B598BEC78D}" srcOrd="0" destOrd="0" presId="urn:microsoft.com/office/officeart/2005/8/layout/matrix3"/>
    <dgm:cxn modelId="{C994962F-36E0-4505-BDD0-E3C1365E6DAE}" srcId="{5D5D1448-4002-4E81-982F-9A7F6F4D4979}" destId="{3DCDCE66-9342-4BE3-8DDC-2D89FDC56A9A}" srcOrd="1" destOrd="0" parTransId="{74F25DF1-EEB3-4301-873F-F528694C4808}" sibTransId="{1A7F0527-DB55-485D-8626-B1D0393CB72F}"/>
    <dgm:cxn modelId="{634853D7-3667-4303-83FB-47229B3C2588}" type="presParOf" srcId="{60DFA428-1712-4005-9328-08ACDAE087D0}" destId="{FDBFF20A-5E22-4661-B0BC-19EC27F34AD7}" srcOrd="0" destOrd="0" presId="urn:microsoft.com/office/officeart/2005/8/layout/matrix3"/>
    <dgm:cxn modelId="{862476E9-F8E4-4B71-8691-FD742F3BAE9D}" type="presParOf" srcId="{60DFA428-1712-4005-9328-08ACDAE087D0}" destId="{FB300C70-86DE-4C6F-8E9F-53B598BEC78D}" srcOrd="1" destOrd="0" presId="urn:microsoft.com/office/officeart/2005/8/layout/matrix3"/>
    <dgm:cxn modelId="{824BDCD3-7585-452C-B700-B6E1006C6D41}" type="presParOf" srcId="{60DFA428-1712-4005-9328-08ACDAE087D0}" destId="{1E3112B3-8D65-4F04-AA5B-5BB28F65A46B}" srcOrd="2" destOrd="0" presId="urn:microsoft.com/office/officeart/2005/8/layout/matrix3"/>
    <dgm:cxn modelId="{08BABCBD-F25C-486D-BB08-62BE98FD5932}" type="presParOf" srcId="{60DFA428-1712-4005-9328-08ACDAE087D0}" destId="{5933370F-9CCF-4723-ABA3-103E0BA3C62A}" srcOrd="3" destOrd="0" presId="urn:microsoft.com/office/officeart/2005/8/layout/matrix3"/>
    <dgm:cxn modelId="{DD7118FC-14D3-4C65-AA57-FD3CA8B3056A}" type="presParOf" srcId="{60DFA428-1712-4005-9328-08ACDAE087D0}" destId="{FE8B8C10-FBBA-48B0-AA2C-38C684C09A1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5D1448-4002-4E81-982F-9A7F6F4D4979}" type="doc">
      <dgm:prSet loTypeId="urn:microsoft.com/office/officeart/2005/8/layout/matrix3" loCatId="matrix" qsTypeId="urn:microsoft.com/office/officeart/2005/8/quickstyle/3d1" qsCatId="3D" csTypeId="urn:microsoft.com/office/officeart/2005/8/colors/colorful4" csCatId="colorful" phldr="1"/>
      <dgm:spPr/>
      <dgm:t>
        <a:bodyPr/>
        <a:lstStyle/>
        <a:p>
          <a:endParaRPr lang="en-US"/>
        </a:p>
      </dgm:t>
    </dgm:pt>
    <dgm:pt modelId="{197F4EE5-69FD-4277-B78C-430F3E29F0E9}">
      <dgm:prSet phldrT="[Text]"/>
      <dgm:spPr>
        <a:solidFill>
          <a:srgbClr val="ED1651"/>
        </a:solidFill>
      </dgm:spPr>
      <dgm:t>
        <a:bodyPr/>
        <a:lstStyle/>
        <a:p>
          <a:r>
            <a:rPr lang="en-US" dirty="0"/>
            <a:t>1.</a:t>
          </a:r>
        </a:p>
        <a:p>
          <a:r>
            <a:rPr lang="en-US" dirty="0"/>
            <a:t> Physical Structure</a:t>
          </a:r>
        </a:p>
      </dgm:t>
    </dgm:pt>
    <dgm:pt modelId="{1247FBE6-3141-4837-9ADD-3166B7DDA4AD}" type="parTrans" cxnId="{64D2C173-76C0-4F81-8BA6-85416575443F}">
      <dgm:prSet/>
      <dgm:spPr/>
      <dgm:t>
        <a:bodyPr/>
        <a:lstStyle/>
        <a:p>
          <a:endParaRPr lang="en-US"/>
        </a:p>
      </dgm:t>
    </dgm:pt>
    <dgm:pt modelId="{C9FACF05-F782-4396-9F1C-F652875CEEA4}" type="sibTrans" cxnId="{64D2C173-76C0-4F81-8BA6-85416575443F}">
      <dgm:prSet/>
      <dgm:spPr/>
      <dgm:t>
        <a:bodyPr/>
        <a:lstStyle/>
        <a:p>
          <a:endParaRPr lang="en-US"/>
        </a:p>
      </dgm:t>
    </dgm:pt>
    <dgm:pt modelId="{3DCDCE66-9342-4BE3-8DDC-2D89FDC56A9A}">
      <dgm:prSet phldrT="[Text]"/>
      <dgm:spPr>
        <a:solidFill>
          <a:srgbClr val="1D1752"/>
        </a:solidFill>
      </dgm:spPr>
      <dgm:t>
        <a:bodyPr/>
        <a:lstStyle/>
        <a:p>
          <a:r>
            <a:rPr lang="en-US" dirty="0"/>
            <a:t>2. </a:t>
          </a:r>
        </a:p>
        <a:p>
          <a:r>
            <a:rPr lang="en-US" dirty="0"/>
            <a:t>Visual Schedules</a:t>
          </a:r>
        </a:p>
      </dgm:t>
    </dgm:pt>
    <dgm:pt modelId="{74F25DF1-EEB3-4301-873F-F528694C4808}" type="parTrans" cxnId="{C994962F-36E0-4505-BDD0-E3C1365E6DAE}">
      <dgm:prSet/>
      <dgm:spPr/>
      <dgm:t>
        <a:bodyPr/>
        <a:lstStyle/>
        <a:p>
          <a:endParaRPr lang="en-US"/>
        </a:p>
      </dgm:t>
    </dgm:pt>
    <dgm:pt modelId="{1A7F0527-DB55-485D-8626-B1D0393CB72F}" type="sibTrans" cxnId="{C994962F-36E0-4505-BDD0-E3C1365E6DAE}">
      <dgm:prSet/>
      <dgm:spPr/>
      <dgm:t>
        <a:bodyPr/>
        <a:lstStyle/>
        <a:p>
          <a:endParaRPr lang="en-US"/>
        </a:p>
      </dgm:t>
    </dgm:pt>
    <dgm:pt modelId="{FEA513B8-C2A9-4A1A-9ABE-405DFD2C57DE}">
      <dgm:prSet phldrT="[Text]"/>
      <dgm:spPr>
        <a:solidFill>
          <a:srgbClr val="1D1752"/>
        </a:solidFill>
      </dgm:spPr>
      <dgm:t>
        <a:bodyPr/>
        <a:lstStyle/>
        <a:p>
          <a:r>
            <a:rPr lang="en-US" dirty="0"/>
            <a:t>3.</a:t>
          </a:r>
        </a:p>
        <a:p>
          <a:r>
            <a:rPr lang="en-US" dirty="0"/>
            <a:t>Work Systems</a:t>
          </a:r>
        </a:p>
      </dgm:t>
    </dgm:pt>
    <dgm:pt modelId="{C9B37D3F-3FFF-4A21-83EF-796734B4969E}" type="parTrans" cxnId="{FB4CD538-351F-43D2-8103-4D1E3F44C91D}">
      <dgm:prSet/>
      <dgm:spPr/>
      <dgm:t>
        <a:bodyPr/>
        <a:lstStyle/>
        <a:p>
          <a:endParaRPr lang="en-US"/>
        </a:p>
      </dgm:t>
    </dgm:pt>
    <dgm:pt modelId="{3B92D0AB-701F-46E1-B576-83F526EFB20B}" type="sibTrans" cxnId="{FB4CD538-351F-43D2-8103-4D1E3F44C91D}">
      <dgm:prSet/>
      <dgm:spPr/>
      <dgm:t>
        <a:bodyPr/>
        <a:lstStyle/>
        <a:p>
          <a:endParaRPr lang="en-US"/>
        </a:p>
      </dgm:t>
    </dgm:pt>
    <dgm:pt modelId="{2C7B8C3B-79B3-4B9F-87FB-D8FFDD60D9B3}">
      <dgm:prSet phldrT="[Text]"/>
      <dgm:spPr>
        <a:solidFill>
          <a:srgbClr val="1D1752"/>
        </a:solidFill>
      </dgm:spPr>
      <dgm:t>
        <a:bodyPr/>
        <a:lstStyle/>
        <a:p>
          <a:r>
            <a:rPr lang="en-US" dirty="0"/>
            <a:t>4.</a:t>
          </a:r>
        </a:p>
        <a:p>
          <a:r>
            <a:rPr lang="en-US" dirty="0"/>
            <a:t>Visual Structures</a:t>
          </a:r>
        </a:p>
      </dgm:t>
    </dgm:pt>
    <dgm:pt modelId="{D373E257-0C29-46FC-A34D-29E3E50EBAB9}" type="parTrans" cxnId="{D5EFA639-43CD-4C92-A625-78128FC9E5DE}">
      <dgm:prSet/>
      <dgm:spPr/>
      <dgm:t>
        <a:bodyPr/>
        <a:lstStyle/>
        <a:p>
          <a:endParaRPr lang="en-US"/>
        </a:p>
      </dgm:t>
    </dgm:pt>
    <dgm:pt modelId="{6B620D13-1B4D-4F80-8610-E3EFC0675523}" type="sibTrans" cxnId="{D5EFA639-43CD-4C92-A625-78128FC9E5DE}">
      <dgm:prSet/>
      <dgm:spPr/>
      <dgm:t>
        <a:bodyPr/>
        <a:lstStyle/>
        <a:p>
          <a:endParaRPr lang="en-US"/>
        </a:p>
      </dgm:t>
    </dgm:pt>
    <dgm:pt modelId="{60DFA428-1712-4005-9328-08ACDAE087D0}" type="pres">
      <dgm:prSet presAssocID="{5D5D1448-4002-4E81-982F-9A7F6F4D4979}" presName="matrix" presStyleCnt="0">
        <dgm:presLayoutVars>
          <dgm:chMax val="1"/>
          <dgm:dir/>
          <dgm:resizeHandles val="exact"/>
        </dgm:presLayoutVars>
      </dgm:prSet>
      <dgm:spPr/>
      <dgm:t>
        <a:bodyPr/>
        <a:lstStyle/>
        <a:p>
          <a:endParaRPr lang="en-US"/>
        </a:p>
      </dgm:t>
    </dgm:pt>
    <dgm:pt modelId="{FDBFF20A-5E22-4661-B0BC-19EC27F34AD7}" type="pres">
      <dgm:prSet presAssocID="{5D5D1448-4002-4E81-982F-9A7F6F4D4979}" presName="diamond" presStyleLbl="bgShp" presStyleIdx="0" presStyleCnt="1"/>
      <dgm:spPr/>
    </dgm:pt>
    <dgm:pt modelId="{FB300C70-86DE-4C6F-8E9F-53B598BEC78D}" type="pres">
      <dgm:prSet presAssocID="{5D5D1448-4002-4E81-982F-9A7F6F4D4979}" presName="quad1" presStyleLbl="node1" presStyleIdx="0" presStyleCnt="4">
        <dgm:presLayoutVars>
          <dgm:chMax val="0"/>
          <dgm:chPref val="0"/>
          <dgm:bulletEnabled val="1"/>
        </dgm:presLayoutVars>
      </dgm:prSet>
      <dgm:spPr/>
      <dgm:t>
        <a:bodyPr/>
        <a:lstStyle/>
        <a:p>
          <a:endParaRPr lang="en-US"/>
        </a:p>
      </dgm:t>
    </dgm:pt>
    <dgm:pt modelId="{1E3112B3-8D65-4F04-AA5B-5BB28F65A46B}" type="pres">
      <dgm:prSet presAssocID="{5D5D1448-4002-4E81-982F-9A7F6F4D4979}" presName="quad2" presStyleLbl="node1" presStyleIdx="1" presStyleCnt="4">
        <dgm:presLayoutVars>
          <dgm:chMax val="0"/>
          <dgm:chPref val="0"/>
          <dgm:bulletEnabled val="1"/>
        </dgm:presLayoutVars>
      </dgm:prSet>
      <dgm:spPr/>
      <dgm:t>
        <a:bodyPr/>
        <a:lstStyle/>
        <a:p>
          <a:endParaRPr lang="en-US"/>
        </a:p>
      </dgm:t>
    </dgm:pt>
    <dgm:pt modelId="{5933370F-9CCF-4723-ABA3-103E0BA3C62A}" type="pres">
      <dgm:prSet presAssocID="{5D5D1448-4002-4E81-982F-9A7F6F4D4979}" presName="quad3" presStyleLbl="node1" presStyleIdx="2" presStyleCnt="4">
        <dgm:presLayoutVars>
          <dgm:chMax val="0"/>
          <dgm:chPref val="0"/>
          <dgm:bulletEnabled val="1"/>
        </dgm:presLayoutVars>
      </dgm:prSet>
      <dgm:spPr/>
      <dgm:t>
        <a:bodyPr/>
        <a:lstStyle/>
        <a:p>
          <a:endParaRPr lang="en-US"/>
        </a:p>
      </dgm:t>
    </dgm:pt>
    <dgm:pt modelId="{FE8B8C10-FBBA-48B0-AA2C-38C684C09A14}" type="pres">
      <dgm:prSet presAssocID="{5D5D1448-4002-4E81-982F-9A7F6F4D4979}" presName="quad4" presStyleLbl="node1" presStyleIdx="3" presStyleCnt="4">
        <dgm:presLayoutVars>
          <dgm:chMax val="0"/>
          <dgm:chPref val="0"/>
          <dgm:bulletEnabled val="1"/>
        </dgm:presLayoutVars>
      </dgm:prSet>
      <dgm:spPr/>
      <dgm:t>
        <a:bodyPr/>
        <a:lstStyle/>
        <a:p>
          <a:endParaRPr lang="en-US"/>
        </a:p>
      </dgm:t>
    </dgm:pt>
  </dgm:ptLst>
  <dgm:cxnLst>
    <dgm:cxn modelId="{A18694CD-E3B3-4E16-9B0E-903B2BFBB471}" type="presOf" srcId="{2C7B8C3B-79B3-4B9F-87FB-D8FFDD60D9B3}" destId="{FE8B8C10-FBBA-48B0-AA2C-38C684C09A14}" srcOrd="0" destOrd="0" presId="urn:microsoft.com/office/officeart/2005/8/layout/matrix3"/>
    <dgm:cxn modelId="{0ADBA1D0-7A18-4F4D-8A6F-5D13994964CB}" type="presOf" srcId="{3DCDCE66-9342-4BE3-8DDC-2D89FDC56A9A}" destId="{1E3112B3-8D65-4F04-AA5B-5BB28F65A46B}" srcOrd="0" destOrd="0" presId="urn:microsoft.com/office/officeart/2005/8/layout/matrix3"/>
    <dgm:cxn modelId="{3D8E6B79-6A44-4285-8039-ED27F61EB69D}" type="presOf" srcId="{5D5D1448-4002-4E81-982F-9A7F6F4D4979}" destId="{60DFA428-1712-4005-9328-08ACDAE087D0}" srcOrd="0" destOrd="0" presId="urn:microsoft.com/office/officeart/2005/8/layout/matrix3"/>
    <dgm:cxn modelId="{D5EFA639-43CD-4C92-A625-78128FC9E5DE}" srcId="{5D5D1448-4002-4E81-982F-9A7F6F4D4979}" destId="{2C7B8C3B-79B3-4B9F-87FB-D8FFDD60D9B3}" srcOrd="3" destOrd="0" parTransId="{D373E257-0C29-46FC-A34D-29E3E50EBAB9}" sibTransId="{6B620D13-1B4D-4F80-8610-E3EFC0675523}"/>
    <dgm:cxn modelId="{A0FDA3CA-94B8-4645-9E09-B0F481435C3A}" type="presOf" srcId="{FEA513B8-C2A9-4A1A-9ABE-405DFD2C57DE}" destId="{5933370F-9CCF-4723-ABA3-103E0BA3C62A}" srcOrd="0" destOrd="0" presId="urn:microsoft.com/office/officeart/2005/8/layout/matrix3"/>
    <dgm:cxn modelId="{64D2C173-76C0-4F81-8BA6-85416575443F}" srcId="{5D5D1448-4002-4E81-982F-9A7F6F4D4979}" destId="{197F4EE5-69FD-4277-B78C-430F3E29F0E9}" srcOrd="0" destOrd="0" parTransId="{1247FBE6-3141-4837-9ADD-3166B7DDA4AD}" sibTransId="{C9FACF05-F782-4396-9F1C-F652875CEEA4}"/>
    <dgm:cxn modelId="{FB4CD538-351F-43D2-8103-4D1E3F44C91D}" srcId="{5D5D1448-4002-4E81-982F-9A7F6F4D4979}" destId="{FEA513B8-C2A9-4A1A-9ABE-405DFD2C57DE}" srcOrd="2" destOrd="0" parTransId="{C9B37D3F-3FFF-4A21-83EF-796734B4969E}" sibTransId="{3B92D0AB-701F-46E1-B576-83F526EFB20B}"/>
    <dgm:cxn modelId="{A1EB733B-5927-47AA-A752-0B8F456F62AB}" type="presOf" srcId="{197F4EE5-69FD-4277-B78C-430F3E29F0E9}" destId="{FB300C70-86DE-4C6F-8E9F-53B598BEC78D}" srcOrd="0" destOrd="0" presId="urn:microsoft.com/office/officeart/2005/8/layout/matrix3"/>
    <dgm:cxn modelId="{C994962F-36E0-4505-BDD0-E3C1365E6DAE}" srcId="{5D5D1448-4002-4E81-982F-9A7F6F4D4979}" destId="{3DCDCE66-9342-4BE3-8DDC-2D89FDC56A9A}" srcOrd="1" destOrd="0" parTransId="{74F25DF1-EEB3-4301-873F-F528694C4808}" sibTransId="{1A7F0527-DB55-485D-8626-B1D0393CB72F}"/>
    <dgm:cxn modelId="{634853D7-3667-4303-83FB-47229B3C2588}" type="presParOf" srcId="{60DFA428-1712-4005-9328-08ACDAE087D0}" destId="{FDBFF20A-5E22-4661-B0BC-19EC27F34AD7}" srcOrd="0" destOrd="0" presId="urn:microsoft.com/office/officeart/2005/8/layout/matrix3"/>
    <dgm:cxn modelId="{862476E9-F8E4-4B71-8691-FD742F3BAE9D}" type="presParOf" srcId="{60DFA428-1712-4005-9328-08ACDAE087D0}" destId="{FB300C70-86DE-4C6F-8E9F-53B598BEC78D}" srcOrd="1" destOrd="0" presId="urn:microsoft.com/office/officeart/2005/8/layout/matrix3"/>
    <dgm:cxn modelId="{824BDCD3-7585-452C-B700-B6E1006C6D41}" type="presParOf" srcId="{60DFA428-1712-4005-9328-08ACDAE087D0}" destId="{1E3112B3-8D65-4F04-AA5B-5BB28F65A46B}" srcOrd="2" destOrd="0" presId="urn:microsoft.com/office/officeart/2005/8/layout/matrix3"/>
    <dgm:cxn modelId="{08BABCBD-F25C-486D-BB08-62BE98FD5932}" type="presParOf" srcId="{60DFA428-1712-4005-9328-08ACDAE087D0}" destId="{5933370F-9CCF-4723-ABA3-103E0BA3C62A}" srcOrd="3" destOrd="0" presId="urn:microsoft.com/office/officeart/2005/8/layout/matrix3"/>
    <dgm:cxn modelId="{DD7118FC-14D3-4C65-AA57-FD3CA8B3056A}" type="presParOf" srcId="{60DFA428-1712-4005-9328-08ACDAE087D0}" destId="{FE8B8C10-FBBA-48B0-AA2C-38C684C09A1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5D1448-4002-4E81-982F-9A7F6F4D4979}" type="doc">
      <dgm:prSet loTypeId="urn:microsoft.com/office/officeart/2005/8/layout/matrix3" loCatId="matrix" qsTypeId="urn:microsoft.com/office/officeart/2005/8/quickstyle/3d1" qsCatId="3D" csTypeId="urn:microsoft.com/office/officeart/2005/8/colors/colorful4" csCatId="colorful" phldr="1"/>
      <dgm:spPr/>
      <dgm:t>
        <a:bodyPr/>
        <a:lstStyle/>
        <a:p>
          <a:endParaRPr lang="en-US"/>
        </a:p>
      </dgm:t>
    </dgm:pt>
    <dgm:pt modelId="{197F4EE5-69FD-4277-B78C-430F3E29F0E9}">
      <dgm:prSet phldrT="[Text]"/>
      <dgm:spPr>
        <a:solidFill>
          <a:srgbClr val="1D1752"/>
        </a:solidFill>
      </dgm:spPr>
      <dgm:t>
        <a:bodyPr/>
        <a:lstStyle/>
        <a:p>
          <a:r>
            <a:rPr lang="en-US" dirty="0"/>
            <a:t>1.</a:t>
          </a:r>
        </a:p>
        <a:p>
          <a:r>
            <a:rPr lang="en-US" dirty="0"/>
            <a:t> Physical Structure</a:t>
          </a:r>
        </a:p>
      </dgm:t>
    </dgm:pt>
    <dgm:pt modelId="{1247FBE6-3141-4837-9ADD-3166B7DDA4AD}" type="parTrans" cxnId="{64D2C173-76C0-4F81-8BA6-85416575443F}">
      <dgm:prSet/>
      <dgm:spPr/>
      <dgm:t>
        <a:bodyPr/>
        <a:lstStyle/>
        <a:p>
          <a:endParaRPr lang="en-US"/>
        </a:p>
      </dgm:t>
    </dgm:pt>
    <dgm:pt modelId="{C9FACF05-F782-4396-9F1C-F652875CEEA4}" type="sibTrans" cxnId="{64D2C173-76C0-4F81-8BA6-85416575443F}">
      <dgm:prSet/>
      <dgm:spPr/>
      <dgm:t>
        <a:bodyPr/>
        <a:lstStyle/>
        <a:p>
          <a:endParaRPr lang="en-US"/>
        </a:p>
      </dgm:t>
    </dgm:pt>
    <dgm:pt modelId="{3DCDCE66-9342-4BE3-8DDC-2D89FDC56A9A}">
      <dgm:prSet phldrT="[Text]"/>
      <dgm:spPr>
        <a:solidFill>
          <a:srgbClr val="14C0F3"/>
        </a:solidFill>
      </dgm:spPr>
      <dgm:t>
        <a:bodyPr/>
        <a:lstStyle/>
        <a:p>
          <a:r>
            <a:rPr lang="en-US" dirty="0"/>
            <a:t>2. </a:t>
          </a:r>
        </a:p>
        <a:p>
          <a:r>
            <a:rPr lang="en-US" dirty="0"/>
            <a:t>Visual Schedules</a:t>
          </a:r>
        </a:p>
      </dgm:t>
    </dgm:pt>
    <dgm:pt modelId="{74F25DF1-EEB3-4301-873F-F528694C4808}" type="parTrans" cxnId="{C994962F-36E0-4505-BDD0-E3C1365E6DAE}">
      <dgm:prSet/>
      <dgm:spPr/>
      <dgm:t>
        <a:bodyPr/>
        <a:lstStyle/>
        <a:p>
          <a:endParaRPr lang="en-US"/>
        </a:p>
      </dgm:t>
    </dgm:pt>
    <dgm:pt modelId="{1A7F0527-DB55-485D-8626-B1D0393CB72F}" type="sibTrans" cxnId="{C994962F-36E0-4505-BDD0-E3C1365E6DAE}">
      <dgm:prSet/>
      <dgm:spPr/>
      <dgm:t>
        <a:bodyPr/>
        <a:lstStyle/>
        <a:p>
          <a:endParaRPr lang="en-US"/>
        </a:p>
      </dgm:t>
    </dgm:pt>
    <dgm:pt modelId="{FEA513B8-C2A9-4A1A-9ABE-405DFD2C57DE}">
      <dgm:prSet phldrT="[Text]"/>
      <dgm:spPr>
        <a:solidFill>
          <a:srgbClr val="1D1752"/>
        </a:solidFill>
      </dgm:spPr>
      <dgm:t>
        <a:bodyPr/>
        <a:lstStyle/>
        <a:p>
          <a:r>
            <a:rPr lang="en-US" dirty="0"/>
            <a:t>3.</a:t>
          </a:r>
        </a:p>
        <a:p>
          <a:r>
            <a:rPr lang="en-US" dirty="0"/>
            <a:t>Work Systems</a:t>
          </a:r>
        </a:p>
      </dgm:t>
    </dgm:pt>
    <dgm:pt modelId="{C9B37D3F-3FFF-4A21-83EF-796734B4969E}" type="parTrans" cxnId="{FB4CD538-351F-43D2-8103-4D1E3F44C91D}">
      <dgm:prSet/>
      <dgm:spPr/>
      <dgm:t>
        <a:bodyPr/>
        <a:lstStyle/>
        <a:p>
          <a:endParaRPr lang="en-US"/>
        </a:p>
      </dgm:t>
    </dgm:pt>
    <dgm:pt modelId="{3B92D0AB-701F-46E1-B576-83F526EFB20B}" type="sibTrans" cxnId="{FB4CD538-351F-43D2-8103-4D1E3F44C91D}">
      <dgm:prSet/>
      <dgm:spPr/>
      <dgm:t>
        <a:bodyPr/>
        <a:lstStyle/>
        <a:p>
          <a:endParaRPr lang="en-US"/>
        </a:p>
      </dgm:t>
    </dgm:pt>
    <dgm:pt modelId="{2C7B8C3B-79B3-4B9F-87FB-D8FFDD60D9B3}">
      <dgm:prSet phldrT="[Text]"/>
      <dgm:spPr>
        <a:solidFill>
          <a:srgbClr val="1D1752"/>
        </a:solidFill>
      </dgm:spPr>
      <dgm:t>
        <a:bodyPr/>
        <a:lstStyle/>
        <a:p>
          <a:r>
            <a:rPr lang="en-US" dirty="0"/>
            <a:t>4.</a:t>
          </a:r>
        </a:p>
        <a:p>
          <a:r>
            <a:rPr lang="en-US" dirty="0"/>
            <a:t>Visual Structures</a:t>
          </a:r>
        </a:p>
      </dgm:t>
    </dgm:pt>
    <dgm:pt modelId="{D373E257-0C29-46FC-A34D-29E3E50EBAB9}" type="parTrans" cxnId="{D5EFA639-43CD-4C92-A625-78128FC9E5DE}">
      <dgm:prSet/>
      <dgm:spPr/>
      <dgm:t>
        <a:bodyPr/>
        <a:lstStyle/>
        <a:p>
          <a:endParaRPr lang="en-US"/>
        </a:p>
      </dgm:t>
    </dgm:pt>
    <dgm:pt modelId="{6B620D13-1B4D-4F80-8610-E3EFC0675523}" type="sibTrans" cxnId="{D5EFA639-43CD-4C92-A625-78128FC9E5DE}">
      <dgm:prSet/>
      <dgm:spPr/>
      <dgm:t>
        <a:bodyPr/>
        <a:lstStyle/>
        <a:p>
          <a:endParaRPr lang="en-US"/>
        </a:p>
      </dgm:t>
    </dgm:pt>
    <dgm:pt modelId="{60DFA428-1712-4005-9328-08ACDAE087D0}" type="pres">
      <dgm:prSet presAssocID="{5D5D1448-4002-4E81-982F-9A7F6F4D4979}" presName="matrix" presStyleCnt="0">
        <dgm:presLayoutVars>
          <dgm:chMax val="1"/>
          <dgm:dir/>
          <dgm:resizeHandles val="exact"/>
        </dgm:presLayoutVars>
      </dgm:prSet>
      <dgm:spPr/>
      <dgm:t>
        <a:bodyPr/>
        <a:lstStyle/>
        <a:p>
          <a:endParaRPr lang="en-US"/>
        </a:p>
      </dgm:t>
    </dgm:pt>
    <dgm:pt modelId="{FDBFF20A-5E22-4661-B0BC-19EC27F34AD7}" type="pres">
      <dgm:prSet presAssocID="{5D5D1448-4002-4E81-982F-9A7F6F4D4979}" presName="diamond" presStyleLbl="bgShp" presStyleIdx="0" presStyleCnt="1"/>
      <dgm:spPr/>
    </dgm:pt>
    <dgm:pt modelId="{FB300C70-86DE-4C6F-8E9F-53B598BEC78D}" type="pres">
      <dgm:prSet presAssocID="{5D5D1448-4002-4E81-982F-9A7F6F4D4979}" presName="quad1" presStyleLbl="node1" presStyleIdx="0" presStyleCnt="4">
        <dgm:presLayoutVars>
          <dgm:chMax val="0"/>
          <dgm:chPref val="0"/>
          <dgm:bulletEnabled val="1"/>
        </dgm:presLayoutVars>
      </dgm:prSet>
      <dgm:spPr/>
      <dgm:t>
        <a:bodyPr/>
        <a:lstStyle/>
        <a:p>
          <a:endParaRPr lang="en-US"/>
        </a:p>
      </dgm:t>
    </dgm:pt>
    <dgm:pt modelId="{1E3112B3-8D65-4F04-AA5B-5BB28F65A46B}" type="pres">
      <dgm:prSet presAssocID="{5D5D1448-4002-4E81-982F-9A7F6F4D4979}" presName="quad2" presStyleLbl="node1" presStyleIdx="1" presStyleCnt="4">
        <dgm:presLayoutVars>
          <dgm:chMax val="0"/>
          <dgm:chPref val="0"/>
          <dgm:bulletEnabled val="1"/>
        </dgm:presLayoutVars>
      </dgm:prSet>
      <dgm:spPr/>
      <dgm:t>
        <a:bodyPr/>
        <a:lstStyle/>
        <a:p>
          <a:endParaRPr lang="en-US"/>
        </a:p>
      </dgm:t>
    </dgm:pt>
    <dgm:pt modelId="{5933370F-9CCF-4723-ABA3-103E0BA3C62A}" type="pres">
      <dgm:prSet presAssocID="{5D5D1448-4002-4E81-982F-9A7F6F4D4979}" presName="quad3" presStyleLbl="node1" presStyleIdx="2" presStyleCnt="4">
        <dgm:presLayoutVars>
          <dgm:chMax val="0"/>
          <dgm:chPref val="0"/>
          <dgm:bulletEnabled val="1"/>
        </dgm:presLayoutVars>
      </dgm:prSet>
      <dgm:spPr/>
      <dgm:t>
        <a:bodyPr/>
        <a:lstStyle/>
        <a:p>
          <a:endParaRPr lang="en-US"/>
        </a:p>
      </dgm:t>
    </dgm:pt>
    <dgm:pt modelId="{FE8B8C10-FBBA-48B0-AA2C-38C684C09A14}" type="pres">
      <dgm:prSet presAssocID="{5D5D1448-4002-4E81-982F-9A7F6F4D4979}" presName="quad4" presStyleLbl="node1" presStyleIdx="3" presStyleCnt="4">
        <dgm:presLayoutVars>
          <dgm:chMax val="0"/>
          <dgm:chPref val="0"/>
          <dgm:bulletEnabled val="1"/>
        </dgm:presLayoutVars>
      </dgm:prSet>
      <dgm:spPr/>
      <dgm:t>
        <a:bodyPr/>
        <a:lstStyle/>
        <a:p>
          <a:endParaRPr lang="en-US"/>
        </a:p>
      </dgm:t>
    </dgm:pt>
  </dgm:ptLst>
  <dgm:cxnLst>
    <dgm:cxn modelId="{A18694CD-E3B3-4E16-9B0E-903B2BFBB471}" type="presOf" srcId="{2C7B8C3B-79B3-4B9F-87FB-D8FFDD60D9B3}" destId="{FE8B8C10-FBBA-48B0-AA2C-38C684C09A14}" srcOrd="0" destOrd="0" presId="urn:microsoft.com/office/officeart/2005/8/layout/matrix3"/>
    <dgm:cxn modelId="{0ADBA1D0-7A18-4F4D-8A6F-5D13994964CB}" type="presOf" srcId="{3DCDCE66-9342-4BE3-8DDC-2D89FDC56A9A}" destId="{1E3112B3-8D65-4F04-AA5B-5BB28F65A46B}" srcOrd="0" destOrd="0" presId="urn:microsoft.com/office/officeart/2005/8/layout/matrix3"/>
    <dgm:cxn modelId="{3D8E6B79-6A44-4285-8039-ED27F61EB69D}" type="presOf" srcId="{5D5D1448-4002-4E81-982F-9A7F6F4D4979}" destId="{60DFA428-1712-4005-9328-08ACDAE087D0}" srcOrd="0" destOrd="0" presId="urn:microsoft.com/office/officeart/2005/8/layout/matrix3"/>
    <dgm:cxn modelId="{D5EFA639-43CD-4C92-A625-78128FC9E5DE}" srcId="{5D5D1448-4002-4E81-982F-9A7F6F4D4979}" destId="{2C7B8C3B-79B3-4B9F-87FB-D8FFDD60D9B3}" srcOrd="3" destOrd="0" parTransId="{D373E257-0C29-46FC-A34D-29E3E50EBAB9}" sibTransId="{6B620D13-1B4D-4F80-8610-E3EFC0675523}"/>
    <dgm:cxn modelId="{A0FDA3CA-94B8-4645-9E09-B0F481435C3A}" type="presOf" srcId="{FEA513B8-C2A9-4A1A-9ABE-405DFD2C57DE}" destId="{5933370F-9CCF-4723-ABA3-103E0BA3C62A}" srcOrd="0" destOrd="0" presId="urn:microsoft.com/office/officeart/2005/8/layout/matrix3"/>
    <dgm:cxn modelId="{64D2C173-76C0-4F81-8BA6-85416575443F}" srcId="{5D5D1448-4002-4E81-982F-9A7F6F4D4979}" destId="{197F4EE5-69FD-4277-B78C-430F3E29F0E9}" srcOrd="0" destOrd="0" parTransId="{1247FBE6-3141-4837-9ADD-3166B7DDA4AD}" sibTransId="{C9FACF05-F782-4396-9F1C-F652875CEEA4}"/>
    <dgm:cxn modelId="{FB4CD538-351F-43D2-8103-4D1E3F44C91D}" srcId="{5D5D1448-4002-4E81-982F-9A7F6F4D4979}" destId="{FEA513B8-C2A9-4A1A-9ABE-405DFD2C57DE}" srcOrd="2" destOrd="0" parTransId="{C9B37D3F-3FFF-4A21-83EF-796734B4969E}" sibTransId="{3B92D0AB-701F-46E1-B576-83F526EFB20B}"/>
    <dgm:cxn modelId="{A1EB733B-5927-47AA-A752-0B8F456F62AB}" type="presOf" srcId="{197F4EE5-69FD-4277-B78C-430F3E29F0E9}" destId="{FB300C70-86DE-4C6F-8E9F-53B598BEC78D}" srcOrd="0" destOrd="0" presId="urn:microsoft.com/office/officeart/2005/8/layout/matrix3"/>
    <dgm:cxn modelId="{C994962F-36E0-4505-BDD0-E3C1365E6DAE}" srcId="{5D5D1448-4002-4E81-982F-9A7F6F4D4979}" destId="{3DCDCE66-9342-4BE3-8DDC-2D89FDC56A9A}" srcOrd="1" destOrd="0" parTransId="{74F25DF1-EEB3-4301-873F-F528694C4808}" sibTransId="{1A7F0527-DB55-485D-8626-B1D0393CB72F}"/>
    <dgm:cxn modelId="{634853D7-3667-4303-83FB-47229B3C2588}" type="presParOf" srcId="{60DFA428-1712-4005-9328-08ACDAE087D0}" destId="{FDBFF20A-5E22-4661-B0BC-19EC27F34AD7}" srcOrd="0" destOrd="0" presId="urn:microsoft.com/office/officeart/2005/8/layout/matrix3"/>
    <dgm:cxn modelId="{862476E9-F8E4-4B71-8691-FD742F3BAE9D}" type="presParOf" srcId="{60DFA428-1712-4005-9328-08ACDAE087D0}" destId="{FB300C70-86DE-4C6F-8E9F-53B598BEC78D}" srcOrd="1" destOrd="0" presId="urn:microsoft.com/office/officeart/2005/8/layout/matrix3"/>
    <dgm:cxn modelId="{824BDCD3-7585-452C-B700-B6E1006C6D41}" type="presParOf" srcId="{60DFA428-1712-4005-9328-08ACDAE087D0}" destId="{1E3112B3-8D65-4F04-AA5B-5BB28F65A46B}" srcOrd="2" destOrd="0" presId="urn:microsoft.com/office/officeart/2005/8/layout/matrix3"/>
    <dgm:cxn modelId="{08BABCBD-F25C-486D-BB08-62BE98FD5932}" type="presParOf" srcId="{60DFA428-1712-4005-9328-08ACDAE087D0}" destId="{5933370F-9CCF-4723-ABA3-103E0BA3C62A}" srcOrd="3" destOrd="0" presId="urn:microsoft.com/office/officeart/2005/8/layout/matrix3"/>
    <dgm:cxn modelId="{DD7118FC-14D3-4C65-AA57-FD3CA8B3056A}" type="presParOf" srcId="{60DFA428-1712-4005-9328-08ACDAE087D0}" destId="{FE8B8C10-FBBA-48B0-AA2C-38C684C09A1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5D1448-4002-4E81-982F-9A7F6F4D4979}" type="doc">
      <dgm:prSet loTypeId="urn:microsoft.com/office/officeart/2005/8/layout/matrix3" loCatId="matrix" qsTypeId="urn:microsoft.com/office/officeart/2005/8/quickstyle/3d1" qsCatId="3D" csTypeId="urn:microsoft.com/office/officeart/2005/8/colors/colorful4" csCatId="colorful" phldr="1"/>
      <dgm:spPr/>
      <dgm:t>
        <a:bodyPr/>
        <a:lstStyle/>
        <a:p>
          <a:endParaRPr lang="en-US"/>
        </a:p>
      </dgm:t>
    </dgm:pt>
    <dgm:pt modelId="{197F4EE5-69FD-4277-B78C-430F3E29F0E9}">
      <dgm:prSet phldrT="[Text]"/>
      <dgm:spPr>
        <a:solidFill>
          <a:srgbClr val="1D1752"/>
        </a:solidFill>
      </dgm:spPr>
      <dgm:t>
        <a:bodyPr/>
        <a:lstStyle/>
        <a:p>
          <a:r>
            <a:rPr lang="en-US" dirty="0"/>
            <a:t>1.</a:t>
          </a:r>
        </a:p>
        <a:p>
          <a:r>
            <a:rPr lang="en-US" dirty="0"/>
            <a:t> Physical Structure</a:t>
          </a:r>
        </a:p>
      </dgm:t>
    </dgm:pt>
    <dgm:pt modelId="{1247FBE6-3141-4837-9ADD-3166B7DDA4AD}" type="parTrans" cxnId="{64D2C173-76C0-4F81-8BA6-85416575443F}">
      <dgm:prSet/>
      <dgm:spPr/>
      <dgm:t>
        <a:bodyPr/>
        <a:lstStyle/>
        <a:p>
          <a:endParaRPr lang="en-US"/>
        </a:p>
      </dgm:t>
    </dgm:pt>
    <dgm:pt modelId="{C9FACF05-F782-4396-9F1C-F652875CEEA4}" type="sibTrans" cxnId="{64D2C173-76C0-4F81-8BA6-85416575443F}">
      <dgm:prSet/>
      <dgm:spPr/>
      <dgm:t>
        <a:bodyPr/>
        <a:lstStyle/>
        <a:p>
          <a:endParaRPr lang="en-US"/>
        </a:p>
      </dgm:t>
    </dgm:pt>
    <dgm:pt modelId="{3DCDCE66-9342-4BE3-8DDC-2D89FDC56A9A}">
      <dgm:prSet phldrT="[Text]"/>
      <dgm:spPr>
        <a:solidFill>
          <a:srgbClr val="1D1752"/>
        </a:solidFill>
      </dgm:spPr>
      <dgm:t>
        <a:bodyPr/>
        <a:lstStyle/>
        <a:p>
          <a:r>
            <a:rPr lang="en-US" dirty="0"/>
            <a:t>2. </a:t>
          </a:r>
        </a:p>
        <a:p>
          <a:r>
            <a:rPr lang="en-US" dirty="0"/>
            <a:t>Visual Schedules</a:t>
          </a:r>
        </a:p>
      </dgm:t>
    </dgm:pt>
    <dgm:pt modelId="{74F25DF1-EEB3-4301-873F-F528694C4808}" type="parTrans" cxnId="{C994962F-36E0-4505-BDD0-E3C1365E6DAE}">
      <dgm:prSet/>
      <dgm:spPr/>
      <dgm:t>
        <a:bodyPr/>
        <a:lstStyle/>
        <a:p>
          <a:endParaRPr lang="en-US"/>
        </a:p>
      </dgm:t>
    </dgm:pt>
    <dgm:pt modelId="{1A7F0527-DB55-485D-8626-B1D0393CB72F}" type="sibTrans" cxnId="{C994962F-36E0-4505-BDD0-E3C1365E6DAE}">
      <dgm:prSet/>
      <dgm:spPr/>
      <dgm:t>
        <a:bodyPr/>
        <a:lstStyle/>
        <a:p>
          <a:endParaRPr lang="en-US"/>
        </a:p>
      </dgm:t>
    </dgm:pt>
    <dgm:pt modelId="{FEA513B8-C2A9-4A1A-9ABE-405DFD2C57DE}">
      <dgm:prSet phldrT="[Text]"/>
      <dgm:spPr>
        <a:solidFill>
          <a:srgbClr val="71BF44"/>
        </a:solidFill>
      </dgm:spPr>
      <dgm:t>
        <a:bodyPr/>
        <a:lstStyle/>
        <a:p>
          <a:r>
            <a:rPr lang="en-US" dirty="0"/>
            <a:t>3.</a:t>
          </a:r>
        </a:p>
        <a:p>
          <a:r>
            <a:rPr lang="en-US" dirty="0"/>
            <a:t>Work Systems</a:t>
          </a:r>
        </a:p>
      </dgm:t>
    </dgm:pt>
    <dgm:pt modelId="{C9B37D3F-3FFF-4A21-83EF-796734B4969E}" type="parTrans" cxnId="{FB4CD538-351F-43D2-8103-4D1E3F44C91D}">
      <dgm:prSet/>
      <dgm:spPr/>
      <dgm:t>
        <a:bodyPr/>
        <a:lstStyle/>
        <a:p>
          <a:endParaRPr lang="en-US"/>
        </a:p>
      </dgm:t>
    </dgm:pt>
    <dgm:pt modelId="{3B92D0AB-701F-46E1-B576-83F526EFB20B}" type="sibTrans" cxnId="{FB4CD538-351F-43D2-8103-4D1E3F44C91D}">
      <dgm:prSet/>
      <dgm:spPr/>
      <dgm:t>
        <a:bodyPr/>
        <a:lstStyle/>
        <a:p>
          <a:endParaRPr lang="en-US"/>
        </a:p>
      </dgm:t>
    </dgm:pt>
    <dgm:pt modelId="{2C7B8C3B-79B3-4B9F-87FB-D8FFDD60D9B3}">
      <dgm:prSet phldrT="[Text]"/>
      <dgm:spPr>
        <a:solidFill>
          <a:srgbClr val="1D1752"/>
        </a:solidFill>
      </dgm:spPr>
      <dgm:t>
        <a:bodyPr/>
        <a:lstStyle/>
        <a:p>
          <a:r>
            <a:rPr lang="en-US" dirty="0"/>
            <a:t>4.</a:t>
          </a:r>
        </a:p>
        <a:p>
          <a:r>
            <a:rPr lang="en-US" dirty="0"/>
            <a:t>Visual Structures</a:t>
          </a:r>
        </a:p>
      </dgm:t>
    </dgm:pt>
    <dgm:pt modelId="{D373E257-0C29-46FC-A34D-29E3E50EBAB9}" type="parTrans" cxnId="{D5EFA639-43CD-4C92-A625-78128FC9E5DE}">
      <dgm:prSet/>
      <dgm:spPr/>
      <dgm:t>
        <a:bodyPr/>
        <a:lstStyle/>
        <a:p>
          <a:endParaRPr lang="en-US"/>
        </a:p>
      </dgm:t>
    </dgm:pt>
    <dgm:pt modelId="{6B620D13-1B4D-4F80-8610-E3EFC0675523}" type="sibTrans" cxnId="{D5EFA639-43CD-4C92-A625-78128FC9E5DE}">
      <dgm:prSet/>
      <dgm:spPr/>
      <dgm:t>
        <a:bodyPr/>
        <a:lstStyle/>
        <a:p>
          <a:endParaRPr lang="en-US"/>
        </a:p>
      </dgm:t>
    </dgm:pt>
    <dgm:pt modelId="{60DFA428-1712-4005-9328-08ACDAE087D0}" type="pres">
      <dgm:prSet presAssocID="{5D5D1448-4002-4E81-982F-9A7F6F4D4979}" presName="matrix" presStyleCnt="0">
        <dgm:presLayoutVars>
          <dgm:chMax val="1"/>
          <dgm:dir/>
          <dgm:resizeHandles val="exact"/>
        </dgm:presLayoutVars>
      </dgm:prSet>
      <dgm:spPr/>
      <dgm:t>
        <a:bodyPr/>
        <a:lstStyle/>
        <a:p>
          <a:endParaRPr lang="en-US"/>
        </a:p>
      </dgm:t>
    </dgm:pt>
    <dgm:pt modelId="{FDBFF20A-5E22-4661-B0BC-19EC27F34AD7}" type="pres">
      <dgm:prSet presAssocID="{5D5D1448-4002-4E81-982F-9A7F6F4D4979}" presName="diamond" presStyleLbl="bgShp" presStyleIdx="0" presStyleCnt="1"/>
      <dgm:spPr/>
    </dgm:pt>
    <dgm:pt modelId="{FB300C70-86DE-4C6F-8E9F-53B598BEC78D}" type="pres">
      <dgm:prSet presAssocID="{5D5D1448-4002-4E81-982F-9A7F6F4D4979}" presName="quad1" presStyleLbl="node1" presStyleIdx="0" presStyleCnt="4">
        <dgm:presLayoutVars>
          <dgm:chMax val="0"/>
          <dgm:chPref val="0"/>
          <dgm:bulletEnabled val="1"/>
        </dgm:presLayoutVars>
      </dgm:prSet>
      <dgm:spPr/>
      <dgm:t>
        <a:bodyPr/>
        <a:lstStyle/>
        <a:p>
          <a:endParaRPr lang="en-US"/>
        </a:p>
      </dgm:t>
    </dgm:pt>
    <dgm:pt modelId="{1E3112B3-8D65-4F04-AA5B-5BB28F65A46B}" type="pres">
      <dgm:prSet presAssocID="{5D5D1448-4002-4E81-982F-9A7F6F4D4979}" presName="quad2" presStyleLbl="node1" presStyleIdx="1" presStyleCnt="4">
        <dgm:presLayoutVars>
          <dgm:chMax val="0"/>
          <dgm:chPref val="0"/>
          <dgm:bulletEnabled val="1"/>
        </dgm:presLayoutVars>
      </dgm:prSet>
      <dgm:spPr/>
      <dgm:t>
        <a:bodyPr/>
        <a:lstStyle/>
        <a:p>
          <a:endParaRPr lang="en-US"/>
        </a:p>
      </dgm:t>
    </dgm:pt>
    <dgm:pt modelId="{5933370F-9CCF-4723-ABA3-103E0BA3C62A}" type="pres">
      <dgm:prSet presAssocID="{5D5D1448-4002-4E81-982F-9A7F6F4D4979}" presName="quad3" presStyleLbl="node1" presStyleIdx="2" presStyleCnt="4">
        <dgm:presLayoutVars>
          <dgm:chMax val="0"/>
          <dgm:chPref val="0"/>
          <dgm:bulletEnabled val="1"/>
        </dgm:presLayoutVars>
      </dgm:prSet>
      <dgm:spPr/>
      <dgm:t>
        <a:bodyPr/>
        <a:lstStyle/>
        <a:p>
          <a:endParaRPr lang="en-US"/>
        </a:p>
      </dgm:t>
    </dgm:pt>
    <dgm:pt modelId="{FE8B8C10-FBBA-48B0-AA2C-38C684C09A14}" type="pres">
      <dgm:prSet presAssocID="{5D5D1448-4002-4E81-982F-9A7F6F4D4979}" presName="quad4" presStyleLbl="node1" presStyleIdx="3" presStyleCnt="4">
        <dgm:presLayoutVars>
          <dgm:chMax val="0"/>
          <dgm:chPref val="0"/>
          <dgm:bulletEnabled val="1"/>
        </dgm:presLayoutVars>
      </dgm:prSet>
      <dgm:spPr/>
      <dgm:t>
        <a:bodyPr/>
        <a:lstStyle/>
        <a:p>
          <a:endParaRPr lang="en-US"/>
        </a:p>
      </dgm:t>
    </dgm:pt>
  </dgm:ptLst>
  <dgm:cxnLst>
    <dgm:cxn modelId="{A18694CD-E3B3-4E16-9B0E-903B2BFBB471}" type="presOf" srcId="{2C7B8C3B-79B3-4B9F-87FB-D8FFDD60D9B3}" destId="{FE8B8C10-FBBA-48B0-AA2C-38C684C09A14}" srcOrd="0" destOrd="0" presId="urn:microsoft.com/office/officeart/2005/8/layout/matrix3"/>
    <dgm:cxn modelId="{0ADBA1D0-7A18-4F4D-8A6F-5D13994964CB}" type="presOf" srcId="{3DCDCE66-9342-4BE3-8DDC-2D89FDC56A9A}" destId="{1E3112B3-8D65-4F04-AA5B-5BB28F65A46B}" srcOrd="0" destOrd="0" presId="urn:microsoft.com/office/officeart/2005/8/layout/matrix3"/>
    <dgm:cxn modelId="{3D8E6B79-6A44-4285-8039-ED27F61EB69D}" type="presOf" srcId="{5D5D1448-4002-4E81-982F-9A7F6F4D4979}" destId="{60DFA428-1712-4005-9328-08ACDAE087D0}" srcOrd="0" destOrd="0" presId="urn:microsoft.com/office/officeart/2005/8/layout/matrix3"/>
    <dgm:cxn modelId="{D5EFA639-43CD-4C92-A625-78128FC9E5DE}" srcId="{5D5D1448-4002-4E81-982F-9A7F6F4D4979}" destId="{2C7B8C3B-79B3-4B9F-87FB-D8FFDD60D9B3}" srcOrd="3" destOrd="0" parTransId="{D373E257-0C29-46FC-A34D-29E3E50EBAB9}" sibTransId="{6B620D13-1B4D-4F80-8610-E3EFC0675523}"/>
    <dgm:cxn modelId="{A0FDA3CA-94B8-4645-9E09-B0F481435C3A}" type="presOf" srcId="{FEA513B8-C2A9-4A1A-9ABE-405DFD2C57DE}" destId="{5933370F-9CCF-4723-ABA3-103E0BA3C62A}" srcOrd="0" destOrd="0" presId="urn:microsoft.com/office/officeart/2005/8/layout/matrix3"/>
    <dgm:cxn modelId="{64D2C173-76C0-4F81-8BA6-85416575443F}" srcId="{5D5D1448-4002-4E81-982F-9A7F6F4D4979}" destId="{197F4EE5-69FD-4277-B78C-430F3E29F0E9}" srcOrd="0" destOrd="0" parTransId="{1247FBE6-3141-4837-9ADD-3166B7DDA4AD}" sibTransId="{C9FACF05-F782-4396-9F1C-F652875CEEA4}"/>
    <dgm:cxn modelId="{FB4CD538-351F-43D2-8103-4D1E3F44C91D}" srcId="{5D5D1448-4002-4E81-982F-9A7F6F4D4979}" destId="{FEA513B8-C2A9-4A1A-9ABE-405DFD2C57DE}" srcOrd="2" destOrd="0" parTransId="{C9B37D3F-3FFF-4A21-83EF-796734B4969E}" sibTransId="{3B92D0AB-701F-46E1-B576-83F526EFB20B}"/>
    <dgm:cxn modelId="{A1EB733B-5927-47AA-A752-0B8F456F62AB}" type="presOf" srcId="{197F4EE5-69FD-4277-B78C-430F3E29F0E9}" destId="{FB300C70-86DE-4C6F-8E9F-53B598BEC78D}" srcOrd="0" destOrd="0" presId="urn:microsoft.com/office/officeart/2005/8/layout/matrix3"/>
    <dgm:cxn modelId="{C994962F-36E0-4505-BDD0-E3C1365E6DAE}" srcId="{5D5D1448-4002-4E81-982F-9A7F6F4D4979}" destId="{3DCDCE66-9342-4BE3-8DDC-2D89FDC56A9A}" srcOrd="1" destOrd="0" parTransId="{74F25DF1-EEB3-4301-873F-F528694C4808}" sibTransId="{1A7F0527-DB55-485D-8626-B1D0393CB72F}"/>
    <dgm:cxn modelId="{634853D7-3667-4303-83FB-47229B3C2588}" type="presParOf" srcId="{60DFA428-1712-4005-9328-08ACDAE087D0}" destId="{FDBFF20A-5E22-4661-B0BC-19EC27F34AD7}" srcOrd="0" destOrd="0" presId="urn:microsoft.com/office/officeart/2005/8/layout/matrix3"/>
    <dgm:cxn modelId="{862476E9-F8E4-4B71-8691-FD742F3BAE9D}" type="presParOf" srcId="{60DFA428-1712-4005-9328-08ACDAE087D0}" destId="{FB300C70-86DE-4C6F-8E9F-53B598BEC78D}" srcOrd="1" destOrd="0" presId="urn:microsoft.com/office/officeart/2005/8/layout/matrix3"/>
    <dgm:cxn modelId="{824BDCD3-7585-452C-B700-B6E1006C6D41}" type="presParOf" srcId="{60DFA428-1712-4005-9328-08ACDAE087D0}" destId="{1E3112B3-8D65-4F04-AA5B-5BB28F65A46B}" srcOrd="2" destOrd="0" presId="urn:microsoft.com/office/officeart/2005/8/layout/matrix3"/>
    <dgm:cxn modelId="{08BABCBD-F25C-486D-BB08-62BE98FD5932}" type="presParOf" srcId="{60DFA428-1712-4005-9328-08ACDAE087D0}" destId="{5933370F-9CCF-4723-ABA3-103E0BA3C62A}" srcOrd="3" destOrd="0" presId="urn:microsoft.com/office/officeart/2005/8/layout/matrix3"/>
    <dgm:cxn modelId="{DD7118FC-14D3-4C65-AA57-FD3CA8B3056A}" type="presParOf" srcId="{60DFA428-1712-4005-9328-08ACDAE087D0}" destId="{FE8B8C10-FBBA-48B0-AA2C-38C684C09A1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5D1448-4002-4E81-982F-9A7F6F4D4979}" type="doc">
      <dgm:prSet loTypeId="urn:microsoft.com/office/officeart/2005/8/layout/matrix3" loCatId="matrix" qsTypeId="urn:microsoft.com/office/officeart/2005/8/quickstyle/3d1" qsCatId="3D" csTypeId="urn:microsoft.com/office/officeart/2005/8/colors/colorful4" csCatId="colorful" phldr="1"/>
      <dgm:spPr/>
      <dgm:t>
        <a:bodyPr/>
        <a:lstStyle/>
        <a:p>
          <a:endParaRPr lang="en-US"/>
        </a:p>
      </dgm:t>
    </dgm:pt>
    <dgm:pt modelId="{197F4EE5-69FD-4277-B78C-430F3E29F0E9}">
      <dgm:prSet phldrT="[Text]"/>
      <dgm:spPr>
        <a:solidFill>
          <a:srgbClr val="1D1752"/>
        </a:solidFill>
      </dgm:spPr>
      <dgm:t>
        <a:bodyPr/>
        <a:lstStyle/>
        <a:p>
          <a:r>
            <a:rPr lang="en-US" dirty="0"/>
            <a:t>1.</a:t>
          </a:r>
        </a:p>
        <a:p>
          <a:r>
            <a:rPr lang="en-US" dirty="0"/>
            <a:t> Physical Structure</a:t>
          </a:r>
        </a:p>
      </dgm:t>
    </dgm:pt>
    <dgm:pt modelId="{1247FBE6-3141-4837-9ADD-3166B7DDA4AD}" type="parTrans" cxnId="{64D2C173-76C0-4F81-8BA6-85416575443F}">
      <dgm:prSet/>
      <dgm:spPr/>
      <dgm:t>
        <a:bodyPr/>
        <a:lstStyle/>
        <a:p>
          <a:endParaRPr lang="en-US"/>
        </a:p>
      </dgm:t>
    </dgm:pt>
    <dgm:pt modelId="{C9FACF05-F782-4396-9F1C-F652875CEEA4}" type="sibTrans" cxnId="{64D2C173-76C0-4F81-8BA6-85416575443F}">
      <dgm:prSet/>
      <dgm:spPr/>
      <dgm:t>
        <a:bodyPr/>
        <a:lstStyle/>
        <a:p>
          <a:endParaRPr lang="en-US"/>
        </a:p>
      </dgm:t>
    </dgm:pt>
    <dgm:pt modelId="{3DCDCE66-9342-4BE3-8DDC-2D89FDC56A9A}">
      <dgm:prSet phldrT="[Text]"/>
      <dgm:spPr>
        <a:solidFill>
          <a:srgbClr val="1D1752"/>
        </a:solidFill>
      </dgm:spPr>
      <dgm:t>
        <a:bodyPr/>
        <a:lstStyle/>
        <a:p>
          <a:r>
            <a:rPr lang="en-US" dirty="0"/>
            <a:t>2. </a:t>
          </a:r>
        </a:p>
        <a:p>
          <a:r>
            <a:rPr lang="en-US" dirty="0"/>
            <a:t>Visual Schedules</a:t>
          </a:r>
        </a:p>
      </dgm:t>
    </dgm:pt>
    <dgm:pt modelId="{74F25DF1-EEB3-4301-873F-F528694C4808}" type="parTrans" cxnId="{C994962F-36E0-4505-BDD0-E3C1365E6DAE}">
      <dgm:prSet/>
      <dgm:spPr/>
      <dgm:t>
        <a:bodyPr/>
        <a:lstStyle/>
        <a:p>
          <a:endParaRPr lang="en-US"/>
        </a:p>
      </dgm:t>
    </dgm:pt>
    <dgm:pt modelId="{1A7F0527-DB55-485D-8626-B1D0393CB72F}" type="sibTrans" cxnId="{C994962F-36E0-4505-BDD0-E3C1365E6DAE}">
      <dgm:prSet/>
      <dgm:spPr/>
      <dgm:t>
        <a:bodyPr/>
        <a:lstStyle/>
        <a:p>
          <a:endParaRPr lang="en-US"/>
        </a:p>
      </dgm:t>
    </dgm:pt>
    <dgm:pt modelId="{FEA513B8-C2A9-4A1A-9ABE-405DFD2C57DE}">
      <dgm:prSet phldrT="[Text]"/>
      <dgm:spPr>
        <a:solidFill>
          <a:srgbClr val="1D1752"/>
        </a:solidFill>
      </dgm:spPr>
      <dgm:t>
        <a:bodyPr/>
        <a:lstStyle/>
        <a:p>
          <a:r>
            <a:rPr lang="en-US" dirty="0"/>
            <a:t>3.</a:t>
          </a:r>
        </a:p>
        <a:p>
          <a:r>
            <a:rPr lang="en-US" dirty="0"/>
            <a:t>Work Systems</a:t>
          </a:r>
        </a:p>
      </dgm:t>
    </dgm:pt>
    <dgm:pt modelId="{C9B37D3F-3FFF-4A21-83EF-796734B4969E}" type="parTrans" cxnId="{FB4CD538-351F-43D2-8103-4D1E3F44C91D}">
      <dgm:prSet/>
      <dgm:spPr/>
      <dgm:t>
        <a:bodyPr/>
        <a:lstStyle/>
        <a:p>
          <a:endParaRPr lang="en-US"/>
        </a:p>
      </dgm:t>
    </dgm:pt>
    <dgm:pt modelId="{3B92D0AB-701F-46E1-B576-83F526EFB20B}" type="sibTrans" cxnId="{FB4CD538-351F-43D2-8103-4D1E3F44C91D}">
      <dgm:prSet/>
      <dgm:spPr/>
      <dgm:t>
        <a:bodyPr/>
        <a:lstStyle/>
        <a:p>
          <a:endParaRPr lang="en-US"/>
        </a:p>
      </dgm:t>
    </dgm:pt>
    <dgm:pt modelId="{2C7B8C3B-79B3-4B9F-87FB-D8FFDD60D9B3}">
      <dgm:prSet phldrT="[Text]"/>
      <dgm:spPr>
        <a:solidFill>
          <a:srgbClr val="FFCB08"/>
        </a:solidFill>
      </dgm:spPr>
      <dgm:t>
        <a:bodyPr/>
        <a:lstStyle/>
        <a:p>
          <a:r>
            <a:rPr lang="en-US" dirty="0"/>
            <a:t>4.</a:t>
          </a:r>
        </a:p>
        <a:p>
          <a:r>
            <a:rPr lang="en-US" dirty="0"/>
            <a:t>Visual Structures</a:t>
          </a:r>
        </a:p>
      </dgm:t>
    </dgm:pt>
    <dgm:pt modelId="{D373E257-0C29-46FC-A34D-29E3E50EBAB9}" type="parTrans" cxnId="{D5EFA639-43CD-4C92-A625-78128FC9E5DE}">
      <dgm:prSet/>
      <dgm:spPr/>
      <dgm:t>
        <a:bodyPr/>
        <a:lstStyle/>
        <a:p>
          <a:endParaRPr lang="en-US"/>
        </a:p>
      </dgm:t>
    </dgm:pt>
    <dgm:pt modelId="{6B620D13-1B4D-4F80-8610-E3EFC0675523}" type="sibTrans" cxnId="{D5EFA639-43CD-4C92-A625-78128FC9E5DE}">
      <dgm:prSet/>
      <dgm:spPr/>
      <dgm:t>
        <a:bodyPr/>
        <a:lstStyle/>
        <a:p>
          <a:endParaRPr lang="en-US"/>
        </a:p>
      </dgm:t>
    </dgm:pt>
    <dgm:pt modelId="{60DFA428-1712-4005-9328-08ACDAE087D0}" type="pres">
      <dgm:prSet presAssocID="{5D5D1448-4002-4E81-982F-9A7F6F4D4979}" presName="matrix" presStyleCnt="0">
        <dgm:presLayoutVars>
          <dgm:chMax val="1"/>
          <dgm:dir/>
          <dgm:resizeHandles val="exact"/>
        </dgm:presLayoutVars>
      </dgm:prSet>
      <dgm:spPr/>
      <dgm:t>
        <a:bodyPr/>
        <a:lstStyle/>
        <a:p>
          <a:endParaRPr lang="en-US"/>
        </a:p>
      </dgm:t>
    </dgm:pt>
    <dgm:pt modelId="{FDBFF20A-5E22-4661-B0BC-19EC27F34AD7}" type="pres">
      <dgm:prSet presAssocID="{5D5D1448-4002-4E81-982F-9A7F6F4D4979}" presName="diamond" presStyleLbl="bgShp" presStyleIdx="0" presStyleCnt="1"/>
      <dgm:spPr/>
    </dgm:pt>
    <dgm:pt modelId="{FB300C70-86DE-4C6F-8E9F-53B598BEC78D}" type="pres">
      <dgm:prSet presAssocID="{5D5D1448-4002-4E81-982F-9A7F6F4D4979}" presName="quad1" presStyleLbl="node1" presStyleIdx="0" presStyleCnt="4">
        <dgm:presLayoutVars>
          <dgm:chMax val="0"/>
          <dgm:chPref val="0"/>
          <dgm:bulletEnabled val="1"/>
        </dgm:presLayoutVars>
      </dgm:prSet>
      <dgm:spPr/>
      <dgm:t>
        <a:bodyPr/>
        <a:lstStyle/>
        <a:p>
          <a:endParaRPr lang="en-US"/>
        </a:p>
      </dgm:t>
    </dgm:pt>
    <dgm:pt modelId="{1E3112B3-8D65-4F04-AA5B-5BB28F65A46B}" type="pres">
      <dgm:prSet presAssocID="{5D5D1448-4002-4E81-982F-9A7F6F4D4979}" presName="quad2" presStyleLbl="node1" presStyleIdx="1" presStyleCnt="4">
        <dgm:presLayoutVars>
          <dgm:chMax val="0"/>
          <dgm:chPref val="0"/>
          <dgm:bulletEnabled val="1"/>
        </dgm:presLayoutVars>
      </dgm:prSet>
      <dgm:spPr/>
      <dgm:t>
        <a:bodyPr/>
        <a:lstStyle/>
        <a:p>
          <a:endParaRPr lang="en-US"/>
        </a:p>
      </dgm:t>
    </dgm:pt>
    <dgm:pt modelId="{5933370F-9CCF-4723-ABA3-103E0BA3C62A}" type="pres">
      <dgm:prSet presAssocID="{5D5D1448-4002-4E81-982F-9A7F6F4D4979}" presName="quad3" presStyleLbl="node1" presStyleIdx="2" presStyleCnt="4">
        <dgm:presLayoutVars>
          <dgm:chMax val="0"/>
          <dgm:chPref val="0"/>
          <dgm:bulletEnabled val="1"/>
        </dgm:presLayoutVars>
      </dgm:prSet>
      <dgm:spPr/>
      <dgm:t>
        <a:bodyPr/>
        <a:lstStyle/>
        <a:p>
          <a:endParaRPr lang="en-US"/>
        </a:p>
      </dgm:t>
    </dgm:pt>
    <dgm:pt modelId="{FE8B8C10-FBBA-48B0-AA2C-38C684C09A14}" type="pres">
      <dgm:prSet presAssocID="{5D5D1448-4002-4E81-982F-9A7F6F4D4979}" presName="quad4" presStyleLbl="node1" presStyleIdx="3" presStyleCnt="4">
        <dgm:presLayoutVars>
          <dgm:chMax val="0"/>
          <dgm:chPref val="0"/>
          <dgm:bulletEnabled val="1"/>
        </dgm:presLayoutVars>
      </dgm:prSet>
      <dgm:spPr/>
      <dgm:t>
        <a:bodyPr/>
        <a:lstStyle/>
        <a:p>
          <a:endParaRPr lang="en-US"/>
        </a:p>
      </dgm:t>
    </dgm:pt>
  </dgm:ptLst>
  <dgm:cxnLst>
    <dgm:cxn modelId="{A18694CD-E3B3-4E16-9B0E-903B2BFBB471}" type="presOf" srcId="{2C7B8C3B-79B3-4B9F-87FB-D8FFDD60D9B3}" destId="{FE8B8C10-FBBA-48B0-AA2C-38C684C09A14}" srcOrd="0" destOrd="0" presId="urn:microsoft.com/office/officeart/2005/8/layout/matrix3"/>
    <dgm:cxn modelId="{0ADBA1D0-7A18-4F4D-8A6F-5D13994964CB}" type="presOf" srcId="{3DCDCE66-9342-4BE3-8DDC-2D89FDC56A9A}" destId="{1E3112B3-8D65-4F04-AA5B-5BB28F65A46B}" srcOrd="0" destOrd="0" presId="urn:microsoft.com/office/officeart/2005/8/layout/matrix3"/>
    <dgm:cxn modelId="{3D8E6B79-6A44-4285-8039-ED27F61EB69D}" type="presOf" srcId="{5D5D1448-4002-4E81-982F-9A7F6F4D4979}" destId="{60DFA428-1712-4005-9328-08ACDAE087D0}" srcOrd="0" destOrd="0" presId="urn:microsoft.com/office/officeart/2005/8/layout/matrix3"/>
    <dgm:cxn modelId="{D5EFA639-43CD-4C92-A625-78128FC9E5DE}" srcId="{5D5D1448-4002-4E81-982F-9A7F6F4D4979}" destId="{2C7B8C3B-79B3-4B9F-87FB-D8FFDD60D9B3}" srcOrd="3" destOrd="0" parTransId="{D373E257-0C29-46FC-A34D-29E3E50EBAB9}" sibTransId="{6B620D13-1B4D-4F80-8610-E3EFC0675523}"/>
    <dgm:cxn modelId="{A0FDA3CA-94B8-4645-9E09-B0F481435C3A}" type="presOf" srcId="{FEA513B8-C2A9-4A1A-9ABE-405DFD2C57DE}" destId="{5933370F-9CCF-4723-ABA3-103E0BA3C62A}" srcOrd="0" destOrd="0" presId="urn:microsoft.com/office/officeart/2005/8/layout/matrix3"/>
    <dgm:cxn modelId="{64D2C173-76C0-4F81-8BA6-85416575443F}" srcId="{5D5D1448-4002-4E81-982F-9A7F6F4D4979}" destId="{197F4EE5-69FD-4277-B78C-430F3E29F0E9}" srcOrd="0" destOrd="0" parTransId="{1247FBE6-3141-4837-9ADD-3166B7DDA4AD}" sibTransId="{C9FACF05-F782-4396-9F1C-F652875CEEA4}"/>
    <dgm:cxn modelId="{FB4CD538-351F-43D2-8103-4D1E3F44C91D}" srcId="{5D5D1448-4002-4E81-982F-9A7F6F4D4979}" destId="{FEA513B8-C2A9-4A1A-9ABE-405DFD2C57DE}" srcOrd="2" destOrd="0" parTransId="{C9B37D3F-3FFF-4A21-83EF-796734B4969E}" sibTransId="{3B92D0AB-701F-46E1-B576-83F526EFB20B}"/>
    <dgm:cxn modelId="{A1EB733B-5927-47AA-A752-0B8F456F62AB}" type="presOf" srcId="{197F4EE5-69FD-4277-B78C-430F3E29F0E9}" destId="{FB300C70-86DE-4C6F-8E9F-53B598BEC78D}" srcOrd="0" destOrd="0" presId="urn:microsoft.com/office/officeart/2005/8/layout/matrix3"/>
    <dgm:cxn modelId="{C994962F-36E0-4505-BDD0-E3C1365E6DAE}" srcId="{5D5D1448-4002-4E81-982F-9A7F6F4D4979}" destId="{3DCDCE66-9342-4BE3-8DDC-2D89FDC56A9A}" srcOrd="1" destOrd="0" parTransId="{74F25DF1-EEB3-4301-873F-F528694C4808}" sibTransId="{1A7F0527-DB55-485D-8626-B1D0393CB72F}"/>
    <dgm:cxn modelId="{634853D7-3667-4303-83FB-47229B3C2588}" type="presParOf" srcId="{60DFA428-1712-4005-9328-08ACDAE087D0}" destId="{FDBFF20A-5E22-4661-B0BC-19EC27F34AD7}" srcOrd="0" destOrd="0" presId="urn:microsoft.com/office/officeart/2005/8/layout/matrix3"/>
    <dgm:cxn modelId="{862476E9-F8E4-4B71-8691-FD742F3BAE9D}" type="presParOf" srcId="{60DFA428-1712-4005-9328-08ACDAE087D0}" destId="{FB300C70-86DE-4C6F-8E9F-53B598BEC78D}" srcOrd="1" destOrd="0" presId="urn:microsoft.com/office/officeart/2005/8/layout/matrix3"/>
    <dgm:cxn modelId="{824BDCD3-7585-452C-B700-B6E1006C6D41}" type="presParOf" srcId="{60DFA428-1712-4005-9328-08ACDAE087D0}" destId="{1E3112B3-8D65-4F04-AA5B-5BB28F65A46B}" srcOrd="2" destOrd="0" presId="urn:microsoft.com/office/officeart/2005/8/layout/matrix3"/>
    <dgm:cxn modelId="{08BABCBD-F25C-486D-BB08-62BE98FD5932}" type="presParOf" srcId="{60DFA428-1712-4005-9328-08ACDAE087D0}" destId="{5933370F-9CCF-4723-ABA3-103E0BA3C62A}" srcOrd="3" destOrd="0" presId="urn:microsoft.com/office/officeart/2005/8/layout/matrix3"/>
    <dgm:cxn modelId="{DD7118FC-14D3-4C65-AA57-FD3CA8B3056A}" type="presParOf" srcId="{60DFA428-1712-4005-9328-08ACDAE087D0}" destId="{FE8B8C10-FBBA-48B0-AA2C-38C684C09A1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9AECBA-C495-4C36-9936-39EDD257A09D}"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AU"/>
        </a:p>
      </dgm:t>
    </dgm:pt>
    <dgm:pt modelId="{011BBB5C-C0A9-4819-BB5D-7259A37AC3C5}">
      <dgm:prSet phldrT="[Text]"/>
      <dgm:spPr/>
      <dgm:t>
        <a:bodyPr/>
        <a:lstStyle/>
        <a:p>
          <a:r>
            <a:rPr lang="en-AU" dirty="0"/>
            <a:t>Visual Processing</a:t>
          </a:r>
        </a:p>
      </dgm:t>
    </dgm:pt>
    <dgm:pt modelId="{9BBC34FF-814D-4D33-AEBE-493FED4D6BBC}" type="parTrans" cxnId="{44E6246D-A4F9-402F-AE22-0CD8ED14AF22}">
      <dgm:prSet/>
      <dgm:spPr/>
      <dgm:t>
        <a:bodyPr/>
        <a:lstStyle/>
        <a:p>
          <a:endParaRPr lang="en-AU"/>
        </a:p>
      </dgm:t>
    </dgm:pt>
    <dgm:pt modelId="{8A095D5E-1465-43EF-B20D-018E48BAF5E1}" type="sibTrans" cxnId="{44E6246D-A4F9-402F-AE22-0CD8ED14AF22}">
      <dgm:prSet/>
      <dgm:spPr/>
      <dgm:t>
        <a:bodyPr/>
        <a:lstStyle/>
        <a:p>
          <a:endParaRPr lang="en-AU"/>
        </a:p>
      </dgm:t>
    </dgm:pt>
    <dgm:pt modelId="{768AC9AA-384B-4AC9-A8D8-F97E626EB750}">
      <dgm:prSet phldrT="[Text]"/>
      <dgm:spPr/>
      <dgm:t>
        <a:bodyPr/>
        <a:lstStyle/>
        <a:p>
          <a:r>
            <a:rPr lang="en-AU" dirty="0"/>
            <a:t>Attention to Details</a:t>
          </a:r>
        </a:p>
      </dgm:t>
    </dgm:pt>
    <dgm:pt modelId="{03EDDC38-8CA9-4EB9-AB23-B868950263C0}" type="parTrans" cxnId="{55F45956-E1F3-4ACC-88B4-CFB096CEA5EC}">
      <dgm:prSet/>
      <dgm:spPr/>
      <dgm:t>
        <a:bodyPr/>
        <a:lstStyle/>
        <a:p>
          <a:endParaRPr lang="en-AU"/>
        </a:p>
      </dgm:t>
    </dgm:pt>
    <dgm:pt modelId="{9FA9A0DD-C2B6-4C85-BF99-90159CC8CD90}" type="sibTrans" cxnId="{55F45956-E1F3-4ACC-88B4-CFB096CEA5EC}">
      <dgm:prSet/>
      <dgm:spPr/>
      <dgm:t>
        <a:bodyPr/>
        <a:lstStyle/>
        <a:p>
          <a:endParaRPr lang="en-AU"/>
        </a:p>
      </dgm:t>
    </dgm:pt>
    <dgm:pt modelId="{5DAA2A1B-A72D-4153-A177-0BB0F6147CD2}">
      <dgm:prSet phldrT="[Text]"/>
      <dgm:spPr/>
      <dgm:t>
        <a:bodyPr/>
        <a:lstStyle/>
        <a:p>
          <a:r>
            <a:rPr lang="en-AU" dirty="0"/>
            <a:t>Sensory</a:t>
          </a:r>
        </a:p>
      </dgm:t>
    </dgm:pt>
    <dgm:pt modelId="{451454F3-B9C8-41EB-99BB-30FBD1C67525}" type="parTrans" cxnId="{593DBAFA-212A-40B8-ABCF-2480B3899CD5}">
      <dgm:prSet/>
      <dgm:spPr/>
      <dgm:t>
        <a:bodyPr/>
        <a:lstStyle/>
        <a:p>
          <a:endParaRPr lang="en-AU"/>
        </a:p>
      </dgm:t>
    </dgm:pt>
    <dgm:pt modelId="{D59CCD64-82F1-49FE-9EF1-DDCAD362EBF9}" type="sibTrans" cxnId="{593DBAFA-212A-40B8-ABCF-2480B3899CD5}">
      <dgm:prSet/>
      <dgm:spPr/>
      <dgm:t>
        <a:bodyPr/>
        <a:lstStyle/>
        <a:p>
          <a:endParaRPr lang="en-AU"/>
        </a:p>
      </dgm:t>
    </dgm:pt>
    <dgm:pt modelId="{5602EA4D-AF34-4ECE-8C0E-2A32ACF1AF48}">
      <dgm:prSet phldrT="[Text]"/>
      <dgm:spPr/>
      <dgm:t>
        <a:bodyPr/>
        <a:lstStyle/>
        <a:p>
          <a:r>
            <a:rPr lang="en-AU" dirty="0"/>
            <a:t>Communication</a:t>
          </a:r>
        </a:p>
      </dgm:t>
    </dgm:pt>
    <dgm:pt modelId="{35CCC2F2-A524-427C-AEB1-2144D011C8BE}" type="parTrans" cxnId="{9E1DC3F3-C63C-45CB-98CC-E712655A2249}">
      <dgm:prSet/>
      <dgm:spPr/>
      <dgm:t>
        <a:bodyPr/>
        <a:lstStyle/>
        <a:p>
          <a:endParaRPr lang="en-AU"/>
        </a:p>
      </dgm:t>
    </dgm:pt>
    <dgm:pt modelId="{9C7E0DC0-D370-4AB1-BA9C-47B156936945}" type="sibTrans" cxnId="{9E1DC3F3-C63C-45CB-98CC-E712655A2249}">
      <dgm:prSet/>
      <dgm:spPr/>
      <dgm:t>
        <a:bodyPr/>
        <a:lstStyle/>
        <a:p>
          <a:endParaRPr lang="en-AU"/>
        </a:p>
      </dgm:t>
    </dgm:pt>
    <dgm:pt modelId="{C18364FD-4E53-4DFE-A365-91F59856C42A}">
      <dgm:prSet phldrT="[Text]"/>
      <dgm:spPr/>
      <dgm:t>
        <a:bodyPr/>
        <a:lstStyle/>
        <a:p>
          <a:r>
            <a:rPr lang="en-AU" dirty="0"/>
            <a:t>Concepts of Time</a:t>
          </a:r>
        </a:p>
      </dgm:t>
    </dgm:pt>
    <dgm:pt modelId="{70960571-EFB8-4E71-8849-F8EFB88E9145}" type="parTrans" cxnId="{28CDAC82-C8F2-4BA8-9970-5162CF14C21F}">
      <dgm:prSet/>
      <dgm:spPr/>
      <dgm:t>
        <a:bodyPr/>
        <a:lstStyle/>
        <a:p>
          <a:endParaRPr lang="en-AU"/>
        </a:p>
      </dgm:t>
    </dgm:pt>
    <dgm:pt modelId="{466E1156-A2E5-4923-ADAD-542B8D96E234}" type="sibTrans" cxnId="{28CDAC82-C8F2-4BA8-9970-5162CF14C21F}">
      <dgm:prSet/>
      <dgm:spPr/>
      <dgm:t>
        <a:bodyPr/>
        <a:lstStyle/>
        <a:p>
          <a:endParaRPr lang="en-AU"/>
        </a:p>
      </dgm:t>
    </dgm:pt>
    <dgm:pt modelId="{33253B83-DB6A-4E8B-8BB7-80F5E96D5B29}">
      <dgm:prSet phldrT="[Text]"/>
      <dgm:spPr/>
      <dgm:t>
        <a:bodyPr/>
        <a:lstStyle/>
        <a:p>
          <a:r>
            <a:rPr lang="en-AU" dirty="0"/>
            <a:t>Intense interests &amp; preferences</a:t>
          </a:r>
        </a:p>
      </dgm:t>
    </dgm:pt>
    <dgm:pt modelId="{5403C24B-92EF-4E50-B955-1AEBEBEC85D0}" type="parTrans" cxnId="{1171DB6C-5DB5-4B6B-B63D-8BF94FD61FEC}">
      <dgm:prSet/>
      <dgm:spPr/>
      <dgm:t>
        <a:bodyPr/>
        <a:lstStyle/>
        <a:p>
          <a:endParaRPr lang="en-AU"/>
        </a:p>
      </dgm:t>
    </dgm:pt>
    <dgm:pt modelId="{CDEE7607-D01C-4F2F-A310-BCC2249331B5}" type="sibTrans" cxnId="{1171DB6C-5DB5-4B6B-B63D-8BF94FD61FEC}">
      <dgm:prSet/>
      <dgm:spPr/>
      <dgm:t>
        <a:bodyPr/>
        <a:lstStyle/>
        <a:p>
          <a:endParaRPr lang="en-AU"/>
        </a:p>
      </dgm:t>
    </dgm:pt>
    <dgm:pt modelId="{3F90D529-A458-4F92-9F2B-C8626592071A}">
      <dgm:prSet phldrT="[Text]"/>
      <dgm:spPr/>
      <dgm:t>
        <a:bodyPr/>
        <a:lstStyle/>
        <a:p>
          <a:r>
            <a:rPr lang="en-AU" dirty="0"/>
            <a:t>Specific Routines &amp; Settings </a:t>
          </a:r>
        </a:p>
      </dgm:t>
    </dgm:pt>
    <dgm:pt modelId="{C9533FB6-AEBF-4336-97C6-137A92316FE7}" type="parTrans" cxnId="{C64A62D0-E27A-4F4B-82AC-B42A4B7FA654}">
      <dgm:prSet/>
      <dgm:spPr/>
      <dgm:t>
        <a:bodyPr/>
        <a:lstStyle/>
        <a:p>
          <a:endParaRPr lang="en-AU"/>
        </a:p>
      </dgm:t>
    </dgm:pt>
    <dgm:pt modelId="{0983A00A-5B50-4353-BFB1-3BC8D02AACA8}" type="sibTrans" cxnId="{C64A62D0-E27A-4F4B-82AC-B42A4B7FA654}">
      <dgm:prSet/>
      <dgm:spPr/>
      <dgm:t>
        <a:bodyPr/>
        <a:lstStyle/>
        <a:p>
          <a:endParaRPr lang="en-AU"/>
        </a:p>
      </dgm:t>
    </dgm:pt>
    <dgm:pt modelId="{E59E6108-3A31-4279-AA3C-90465EBFAB7A}" type="pres">
      <dgm:prSet presAssocID="{F49AECBA-C495-4C36-9936-39EDD257A09D}" presName="Name0" presStyleCnt="0">
        <dgm:presLayoutVars>
          <dgm:dir/>
          <dgm:animLvl val="lvl"/>
          <dgm:resizeHandles val="exact"/>
        </dgm:presLayoutVars>
      </dgm:prSet>
      <dgm:spPr/>
      <dgm:t>
        <a:bodyPr/>
        <a:lstStyle/>
        <a:p>
          <a:endParaRPr lang="en-US"/>
        </a:p>
      </dgm:t>
    </dgm:pt>
    <dgm:pt modelId="{E35593B8-C265-4E4E-9F38-1EC19706A6A8}" type="pres">
      <dgm:prSet presAssocID="{011BBB5C-C0A9-4819-BB5D-7259A37AC3C5}" presName="linNode" presStyleCnt="0"/>
      <dgm:spPr/>
    </dgm:pt>
    <dgm:pt modelId="{80B670E9-6D83-4FA5-AA21-E5A98A14093C}" type="pres">
      <dgm:prSet presAssocID="{011BBB5C-C0A9-4819-BB5D-7259A37AC3C5}" presName="parentText" presStyleLbl="node1" presStyleIdx="0" presStyleCnt="7">
        <dgm:presLayoutVars>
          <dgm:chMax val="1"/>
          <dgm:bulletEnabled val="1"/>
        </dgm:presLayoutVars>
      </dgm:prSet>
      <dgm:spPr/>
      <dgm:t>
        <a:bodyPr/>
        <a:lstStyle/>
        <a:p>
          <a:endParaRPr lang="en-US"/>
        </a:p>
      </dgm:t>
    </dgm:pt>
    <dgm:pt modelId="{F5E1DE4A-82ED-4B16-AB96-D26C9F174A7B}" type="pres">
      <dgm:prSet presAssocID="{8A095D5E-1465-43EF-B20D-018E48BAF5E1}" presName="sp" presStyleCnt="0"/>
      <dgm:spPr/>
    </dgm:pt>
    <dgm:pt modelId="{4C2BF794-A77E-4FE5-84D3-4A6F36CEFAA3}" type="pres">
      <dgm:prSet presAssocID="{768AC9AA-384B-4AC9-A8D8-F97E626EB750}" presName="linNode" presStyleCnt="0"/>
      <dgm:spPr/>
    </dgm:pt>
    <dgm:pt modelId="{B086486F-DC90-4F5C-94B0-BCB8A5EDAB87}" type="pres">
      <dgm:prSet presAssocID="{768AC9AA-384B-4AC9-A8D8-F97E626EB750}" presName="parentText" presStyleLbl="node1" presStyleIdx="1" presStyleCnt="7">
        <dgm:presLayoutVars>
          <dgm:chMax val="1"/>
          <dgm:bulletEnabled val="1"/>
        </dgm:presLayoutVars>
      </dgm:prSet>
      <dgm:spPr/>
      <dgm:t>
        <a:bodyPr/>
        <a:lstStyle/>
        <a:p>
          <a:endParaRPr lang="en-US"/>
        </a:p>
      </dgm:t>
    </dgm:pt>
    <dgm:pt modelId="{F0160A36-C5FD-4891-912E-FF69CCB94C85}" type="pres">
      <dgm:prSet presAssocID="{9FA9A0DD-C2B6-4C85-BF99-90159CC8CD90}" presName="sp" presStyleCnt="0"/>
      <dgm:spPr/>
    </dgm:pt>
    <dgm:pt modelId="{4009F446-DEBD-4604-96A2-A32473D1314C}" type="pres">
      <dgm:prSet presAssocID="{5DAA2A1B-A72D-4153-A177-0BB0F6147CD2}" presName="linNode" presStyleCnt="0"/>
      <dgm:spPr/>
    </dgm:pt>
    <dgm:pt modelId="{4A823997-49AF-4FFB-BEBC-F0AAC1372D54}" type="pres">
      <dgm:prSet presAssocID="{5DAA2A1B-A72D-4153-A177-0BB0F6147CD2}" presName="parentText" presStyleLbl="node1" presStyleIdx="2" presStyleCnt="7">
        <dgm:presLayoutVars>
          <dgm:chMax val="1"/>
          <dgm:bulletEnabled val="1"/>
        </dgm:presLayoutVars>
      </dgm:prSet>
      <dgm:spPr/>
      <dgm:t>
        <a:bodyPr/>
        <a:lstStyle/>
        <a:p>
          <a:endParaRPr lang="en-US"/>
        </a:p>
      </dgm:t>
    </dgm:pt>
    <dgm:pt modelId="{6B3B8E1C-C257-4D7F-AE9F-08B98670326C}" type="pres">
      <dgm:prSet presAssocID="{D59CCD64-82F1-49FE-9EF1-DDCAD362EBF9}" presName="sp" presStyleCnt="0"/>
      <dgm:spPr/>
    </dgm:pt>
    <dgm:pt modelId="{61D90575-7658-47A8-837E-659888162AC0}" type="pres">
      <dgm:prSet presAssocID="{5602EA4D-AF34-4ECE-8C0E-2A32ACF1AF48}" presName="linNode" presStyleCnt="0"/>
      <dgm:spPr/>
    </dgm:pt>
    <dgm:pt modelId="{02726480-8D64-4CE6-A589-ADAD4BCF0618}" type="pres">
      <dgm:prSet presAssocID="{5602EA4D-AF34-4ECE-8C0E-2A32ACF1AF48}" presName="parentText" presStyleLbl="node1" presStyleIdx="3" presStyleCnt="7">
        <dgm:presLayoutVars>
          <dgm:chMax val="1"/>
          <dgm:bulletEnabled val="1"/>
        </dgm:presLayoutVars>
      </dgm:prSet>
      <dgm:spPr/>
      <dgm:t>
        <a:bodyPr/>
        <a:lstStyle/>
        <a:p>
          <a:endParaRPr lang="en-US"/>
        </a:p>
      </dgm:t>
    </dgm:pt>
    <dgm:pt modelId="{78D65A03-F6E2-4ED3-90A8-85C3121ADE70}" type="pres">
      <dgm:prSet presAssocID="{9C7E0DC0-D370-4AB1-BA9C-47B156936945}" presName="sp" presStyleCnt="0"/>
      <dgm:spPr/>
    </dgm:pt>
    <dgm:pt modelId="{7CE9A48B-B1F2-4010-B022-2B6DCB72DEBB}" type="pres">
      <dgm:prSet presAssocID="{C18364FD-4E53-4DFE-A365-91F59856C42A}" presName="linNode" presStyleCnt="0"/>
      <dgm:spPr/>
    </dgm:pt>
    <dgm:pt modelId="{2A5E2330-EBFB-4ECD-A235-281BF49E9982}" type="pres">
      <dgm:prSet presAssocID="{C18364FD-4E53-4DFE-A365-91F59856C42A}" presName="parentText" presStyleLbl="node1" presStyleIdx="4" presStyleCnt="7">
        <dgm:presLayoutVars>
          <dgm:chMax val="1"/>
          <dgm:bulletEnabled val="1"/>
        </dgm:presLayoutVars>
      </dgm:prSet>
      <dgm:spPr/>
      <dgm:t>
        <a:bodyPr/>
        <a:lstStyle/>
        <a:p>
          <a:endParaRPr lang="en-US"/>
        </a:p>
      </dgm:t>
    </dgm:pt>
    <dgm:pt modelId="{DB7423B1-351C-40B8-BE18-EED6A4104B62}" type="pres">
      <dgm:prSet presAssocID="{466E1156-A2E5-4923-ADAD-542B8D96E234}" presName="sp" presStyleCnt="0"/>
      <dgm:spPr/>
    </dgm:pt>
    <dgm:pt modelId="{651DD65E-E3C3-4380-ACAB-1FF2C51F7263}" type="pres">
      <dgm:prSet presAssocID="{33253B83-DB6A-4E8B-8BB7-80F5E96D5B29}" presName="linNode" presStyleCnt="0"/>
      <dgm:spPr/>
    </dgm:pt>
    <dgm:pt modelId="{8A120C99-D164-4CBD-B387-9FA6BE392ED7}" type="pres">
      <dgm:prSet presAssocID="{33253B83-DB6A-4E8B-8BB7-80F5E96D5B29}" presName="parentText" presStyleLbl="node1" presStyleIdx="5" presStyleCnt="7">
        <dgm:presLayoutVars>
          <dgm:chMax val="1"/>
          <dgm:bulletEnabled val="1"/>
        </dgm:presLayoutVars>
      </dgm:prSet>
      <dgm:spPr/>
      <dgm:t>
        <a:bodyPr/>
        <a:lstStyle/>
        <a:p>
          <a:endParaRPr lang="en-US"/>
        </a:p>
      </dgm:t>
    </dgm:pt>
    <dgm:pt modelId="{86775B43-F529-46F3-A3FC-CA2FEC365622}" type="pres">
      <dgm:prSet presAssocID="{CDEE7607-D01C-4F2F-A310-BCC2249331B5}" presName="sp" presStyleCnt="0"/>
      <dgm:spPr/>
    </dgm:pt>
    <dgm:pt modelId="{F75E2E78-B4E5-4107-A0E4-D2B3155D2211}" type="pres">
      <dgm:prSet presAssocID="{3F90D529-A458-4F92-9F2B-C8626592071A}" presName="linNode" presStyleCnt="0"/>
      <dgm:spPr/>
    </dgm:pt>
    <dgm:pt modelId="{F5DBF849-A9D1-4788-8EEF-2FD8425D932F}" type="pres">
      <dgm:prSet presAssocID="{3F90D529-A458-4F92-9F2B-C8626592071A}" presName="parentText" presStyleLbl="node1" presStyleIdx="6" presStyleCnt="7">
        <dgm:presLayoutVars>
          <dgm:chMax val="1"/>
          <dgm:bulletEnabled val="1"/>
        </dgm:presLayoutVars>
      </dgm:prSet>
      <dgm:spPr/>
      <dgm:t>
        <a:bodyPr/>
        <a:lstStyle/>
        <a:p>
          <a:endParaRPr lang="en-US"/>
        </a:p>
      </dgm:t>
    </dgm:pt>
  </dgm:ptLst>
  <dgm:cxnLst>
    <dgm:cxn modelId="{46BF4DD3-0D35-4CCC-B9AF-0295F9800F82}" type="presOf" srcId="{33253B83-DB6A-4E8B-8BB7-80F5E96D5B29}" destId="{8A120C99-D164-4CBD-B387-9FA6BE392ED7}" srcOrd="0" destOrd="0" presId="urn:microsoft.com/office/officeart/2005/8/layout/vList5"/>
    <dgm:cxn modelId="{593DBAFA-212A-40B8-ABCF-2480B3899CD5}" srcId="{F49AECBA-C495-4C36-9936-39EDD257A09D}" destId="{5DAA2A1B-A72D-4153-A177-0BB0F6147CD2}" srcOrd="2" destOrd="0" parTransId="{451454F3-B9C8-41EB-99BB-30FBD1C67525}" sibTransId="{D59CCD64-82F1-49FE-9EF1-DDCAD362EBF9}"/>
    <dgm:cxn modelId="{C64A62D0-E27A-4F4B-82AC-B42A4B7FA654}" srcId="{F49AECBA-C495-4C36-9936-39EDD257A09D}" destId="{3F90D529-A458-4F92-9F2B-C8626592071A}" srcOrd="6" destOrd="0" parTransId="{C9533FB6-AEBF-4336-97C6-137A92316FE7}" sibTransId="{0983A00A-5B50-4353-BFB1-3BC8D02AACA8}"/>
    <dgm:cxn modelId="{F7D452E7-CAB6-4D37-9EBD-9F9EFF4391EA}" type="presOf" srcId="{3F90D529-A458-4F92-9F2B-C8626592071A}" destId="{F5DBF849-A9D1-4788-8EEF-2FD8425D932F}" srcOrd="0" destOrd="0" presId="urn:microsoft.com/office/officeart/2005/8/layout/vList5"/>
    <dgm:cxn modelId="{7A3E4E52-5C50-47BB-8F7F-C45D3213D081}" type="presOf" srcId="{011BBB5C-C0A9-4819-BB5D-7259A37AC3C5}" destId="{80B670E9-6D83-4FA5-AA21-E5A98A14093C}" srcOrd="0" destOrd="0" presId="urn:microsoft.com/office/officeart/2005/8/layout/vList5"/>
    <dgm:cxn modelId="{7E7DDB14-3265-4945-BFB0-3E0760130F45}" type="presOf" srcId="{5602EA4D-AF34-4ECE-8C0E-2A32ACF1AF48}" destId="{02726480-8D64-4CE6-A589-ADAD4BCF0618}" srcOrd="0" destOrd="0" presId="urn:microsoft.com/office/officeart/2005/8/layout/vList5"/>
    <dgm:cxn modelId="{FA844EBB-5084-44C3-BCCD-B27925579E42}" type="presOf" srcId="{5DAA2A1B-A72D-4153-A177-0BB0F6147CD2}" destId="{4A823997-49AF-4FFB-BEBC-F0AAC1372D54}" srcOrd="0" destOrd="0" presId="urn:microsoft.com/office/officeart/2005/8/layout/vList5"/>
    <dgm:cxn modelId="{44E6246D-A4F9-402F-AE22-0CD8ED14AF22}" srcId="{F49AECBA-C495-4C36-9936-39EDD257A09D}" destId="{011BBB5C-C0A9-4819-BB5D-7259A37AC3C5}" srcOrd="0" destOrd="0" parTransId="{9BBC34FF-814D-4D33-AEBE-493FED4D6BBC}" sibTransId="{8A095D5E-1465-43EF-B20D-018E48BAF5E1}"/>
    <dgm:cxn modelId="{28CDAC82-C8F2-4BA8-9970-5162CF14C21F}" srcId="{F49AECBA-C495-4C36-9936-39EDD257A09D}" destId="{C18364FD-4E53-4DFE-A365-91F59856C42A}" srcOrd="4" destOrd="0" parTransId="{70960571-EFB8-4E71-8849-F8EFB88E9145}" sibTransId="{466E1156-A2E5-4923-ADAD-542B8D96E234}"/>
    <dgm:cxn modelId="{1171DB6C-5DB5-4B6B-B63D-8BF94FD61FEC}" srcId="{F49AECBA-C495-4C36-9936-39EDD257A09D}" destId="{33253B83-DB6A-4E8B-8BB7-80F5E96D5B29}" srcOrd="5" destOrd="0" parTransId="{5403C24B-92EF-4E50-B955-1AEBEBEC85D0}" sibTransId="{CDEE7607-D01C-4F2F-A310-BCC2249331B5}"/>
    <dgm:cxn modelId="{55F45956-E1F3-4ACC-88B4-CFB096CEA5EC}" srcId="{F49AECBA-C495-4C36-9936-39EDD257A09D}" destId="{768AC9AA-384B-4AC9-A8D8-F97E626EB750}" srcOrd="1" destOrd="0" parTransId="{03EDDC38-8CA9-4EB9-AB23-B868950263C0}" sibTransId="{9FA9A0DD-C2B6-4C85-BF99-90159CC8CD90}"/>
    <dgm:cxn modelId="{4B6A40A4-1889-4303-8629-B8EDBEE2CB0B}" type="presOf" srcId="{C18364FD-4E53-4DFE-A365-91F59856C42A}" destId="{2A5E2330-EBFB-4ECD-A235-281BF49E9982}" srcOrd="0" destOrd="0" presId="urn:microsoft.com/office/officeart/2005/8/layout/vList5"/>
    <dgm:cxn modelId="{CC892CB0-7E42-44E0-87D3-CE7023074E67}" type="presOf" srcId="{F49AECBA-C495-4C36-9936-39EDD257A09D}" destId="{E59E6108-3A31-4279-AA3C-90465EBFAB7A}" srcOrd="0" destOrd="0" presId="urn:microsoft.com/office/officeart/2005/8/layout/vList5"/>
    <dgm:cxn modelId="{ECFEEE08-15D3-48E3-A078-A66E301052EE}" type="presOf" srcId="{768AC9AA-384B-4AC9-A8D8-F97E626EB750}" destId="{B086486F-DC90-4F5C-94B0-BCB8A5EDAB87}" srcOrd="0" destOrd="0" presId="urn:microsoft.com/office/officeart/2005/8/layout/vList5"/>
    <dgm:cxn modelId="{9E1DC3F3-C63C-45CB-98CC-E712655A2249}" srcId="{F49AECBA-C495-4C36-9936-39EDD257A09D}" destId="{5602EA4D-AF34-4ECE-8C0E-2A32ACF1AF48}" srcOrd="3" destOrd="0" parTransId="{35CCC2F2-A524-427C-AEB1-2144D011C8BE}" sibTransId="{9C7E0DC0-D370-4AB1-BA9C-47B156936945}"/>
    <dgm:cxn modelId="{20DCD1DA-CF64-47A3-9B13-487FF4846307}" type="presParOf" srcId="{E59E6108-3A31-4279-AA3C-90465EBFAB7A}" destId="{E35593B8-C265-4E4E-9F38-1EC19706A6A8}" srcOrd="0" destOrd="0" presId="urn:microsoft.com/office/officeart/2005/8/layout/vList5"/>
    <dgm:cxn modelId="{59C177CC-4C49-42F8-8E3C-CB6116A94BC0}" type="presParOf" srcId="{E35593B8-C265-4E4E-9F38-1EC19706A6A8}" destId="{80B670E9-6D83-4FA5-AA21-E5A98A14093C}" srcOrd="0" destOrd="0" presId="urn:microsoft.com/office/officeart/2005/8/layout/vList5"/>
    <dgm:cxn modelId="{C07528A2-FCE2-4B10-BBE1-8E326AC2A742}" type="presParOf" srcId="{E59E6108-3A31-4279-AA3C-90465EBFAB7A}" destId="{F5E1DE4A-82ED-4B16-AB96-D26C9F174A7B}" srcOrd="1" destOrd="0" presId="urn:microsoft.com/office/officeart/2005/8/layout/vList5"/>
    <dgm:cxn modelId="{BEC24242-AA1C-4440-BDC0-B08C5668EF56}" type="presParOf" srcId="{E59E6108-3A31-4279-AA3C-90465EBFAB7A}" destId="{4C2BF794-A77E-4FE5-84D3-4A6F36CEFAA3}" srcOrd="2" destOrd="0" presId="urn:microsoft.com/office/officeart/2005/8/layout/vList5"/>
    <dgm:cxn modelId="{37C80F64-713B-478B-ADAD-B953A211A2C9}" type="presParOf" srcId="{4C2BF794-A77E-4FE5-84D3-4A6F36CEFAA3}" destId="{B086486F-DC90-4F5C-94B0-BCB8A5EDAB87}" srcOrd="0" destOrd="0" presId="urn:microsoft.com/office/officeart/2005/8/layout/vList5"/>
    <dgm:cxn modelId="{6A52B1B0-8CF8-411E-A6AD-9D42EF762549}" type="presParOf" srcId="{E59E6108-3A31-4279-AA3C-90465EBFAB7A}" destId="{F0160A36-C5FD-4891-912E-FF69CCB94C85}" srcOrd="3" destOrd="0" presId="urn:microsoft.com/office/officeart/2005/8/layout/vList5"/>
    <dgm:cxn modelId="{8DEA334E-BB05-4664-9127-3AB58E72CDCB}" type="presParOf" srcId="{E59E6108-3A31-4279-AA3C-90465EBFAB7A}" destId="{4009F446-DEBD-4604-96A2-A32473D1314C}" srcOrd="4" destOrd="0" presId="urn:microsoft.com/office/officeart/2005/8/layout/vList5"/>
    <dgm:cxn modelId="{2A977C8F-16C0-4F57-9AE3-EEE1A116DBF8}" type="presParOf" srcId="{4009F446-DEBD-4604-96A2-A32473D1314C}" destId="{4A823997-49AF-4FFB-BEBC-F0AAC1372D54}" srcOrd="0" destOrd="0" presId="urn:microsoft.com/office/officeart/2005/8/layout/vList5"/>
    <dgm:cxn modelId="{3F28858E-911D-4857-A6CE-DE95BF0B1EBF}" type="presParOf" srcId="{E59E6108-3A31-4279-AA3C-90465EBFAB7A}" destId="{6B3B8E1C-C257-4D7F-AE9F-08B98670326C}" srcOrd="5" destOrd="0" presId="urn:microsoft.com/office/officeart/2005/8/layout/vList5"/>
    <dgm:cxn modelId="{9DBB336E-CE7D-4E80-974A-2DBD4F1B0ADD}" type="presParOf" srcId="{E59E6108-3A31-4279-AA3C-90465EBFAB7A}" destId="{61D90575-7658-47A8-837E-659888162AC0}" srcOrd="6" destOrd="0" presId="urn:microsoft.com/office/officeart/2005/8/layout/vList5"/>
    <dgm:cxn modelId="{8FFCE7B4-6653-42AA-975A-433C15681FAC}" type="presParOf" srcId="{61D90575-7658-47A8-837E-659888162AC0}" destId="{02726480-8D64-4CE6-A589-ADAD4BCF0618}" srcOrd="0" destOrd="0" presId="urn:microsoft.com/office/officeart/2005/8/layout/vList5"/>
    <dgm:cxn modelId="{809590C9-936E-470D-A9D8-7F6E5095E75F}" type="presParOf" srcId="{E59E6108-3A31-4279-AA3C-90465EBFAB7A}" destId="{78D65A03-F6E2-4ED3-90A8-85C3121ADE70}" srcOrd="7" destOrd="0" presId="urn:microsoft.com/office/officeart/2005/8/layout/vList5"/>
    <dgm:cxn modelId="{54EF99FF-28DF-44B8-B615-C8C42773D557}" type="presParOf" srcId="{E59E6108-3A31-4279-AA3C-90465EBFAB7A}" destId="{7CE9A48B-B1F2-4010-B022-2B6DCB72DEBB}" srcOrd="8" destOrd="0" presId="urn:microsoft.com/office/officeart/2005/8/layout/vList5"/>
    <dgm:cxn modelId="{5C7AB9BB-EB13-4E64-83F6-6A4B35111A53}" type="presParOf" srcId="{7CE9A48B-B1F2-4010-B022-2B6DCB72DEBB}" destId="{2A5E2330-EBFB-4ECD-A235-281BF49E9982}" srcOrd="0" destOrd="0" presId="urn:microsoft.com/office/officeart/2005/8/layout/vList5"/>
    <dgm:cxn modelId="{D8DC6B7A-3467-4275-91EE-429856A2560C}" type="presParOf" srcId="{E59E6108-3A31-4279-AA3C-90465EBFAB7A}" destId="{DB7423B1-351C-40B8-BE18-EED6A4104B62}" srcOrd="9" destOrd="0" presId="urn:microsoft.com/office/officeart/2005/8/layout/vList5"/>
    <dgm:cxn modelId="{F7CD6874-3430-4365-98F5-6BE8FDD42556}" type="presParOf" srcId="{E59E6108-3A31-4279-AA3C-90465EBFAB7A}" destId="{651DD65E-E3C3-4380-ACAB-1FF2C51F7263}" srcOrd="10" destOrd="0" presId="urn:microsoft.com/office/officeart/2005/8/layout/vList5"/>
    <dgm:cxn modelId="{E57D04D1-98AB-44DE-86B0-12357DDF88D7}" type="presParOf" srcId="{651DD65E-E3C3-4380-ACAB-1FF2C51F7263}" destId="{8A120C99-D164-4CBD-B387-9FA6BE392ED7}" srcOrd="0" destOrd="0" presId="urn:microsoft.com/office/officeart/2005/8/layout/vList5"/>
    <dgm:cxn modelId="{AE834FDC-FF05-417D-ABDC-F53F4FEB8659}" type="presParOf" srcId="{E59E6108-3A31-4279-AA3C-90465EBFAB7A}" destId="{86775B43-F529-46F3-A3FC-CA2FEC365622}" srcOrd="11" destOrd="0" presId="urn:microsoft.com/office/officeart/2005/8/layout/vList5"/>
    <dgm:cxn modelId="{E7964853-9CDE-4136-B3F6-EE8FF7B5DE68}" type="presParOf" srcId="{E59E6108-3A31-4279-AA3C-90465EBFAB7A}" destId="{F75E2E78-B4E5-4107-A0E4-D2B3155D2211}" srcOrd="12" destOrd="0" presId="urn:microsoft.com/office/officeart/2005/8/layout/vList5"/>
    <dgm:cxn modelId="{0C033726-4CA3-499A-9CD3-9CBDB6A81FF0}" type="presParOf" srcId="{F75E2E78-B4E5-4107-A0E4-D2B3155D2211}" destId="{F5DBF849-A9D1-4788-8EEF-2FD8425D932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0EC3B0-6CE8-4684-90FC-E5B53120DD16}" type="doc">
      <dgm:prSet loTypeId="urn:microsoft.com/office/officeart/2005/8/layout/process2" loCatId="process" qsTypeId="urn:microsoft.com/office/officeart/2005/8/quickstyle/simple1" qsCatId="simple" csTypeId="urn:microsoft.com/office/officeart/2005/8/colors/colorful2" csCatId="colorful" phldr="1"/>
      <dgm:spPr/>
    </dgm:pt>
    <dgm:pt modelId="{DF72C04D-318F-4436-9053-BFC4791413D6}">
      <dgm:prSet phldrT="[Text]" custT="1"/>
      <dgm:spPr/>
      <dgm:t>
        <a:bodyPr/>
        <a:lstStyle/>
        <a:p>
          <a:r>
            <a:rPr lang="en-US" sz="2000" b="0" dirty="0"/>
            <a:t>GOAL of Structured Teaching is to maximise understanding of what is required</a:t>
          </a:r>
        </a:p>
      </dgm:t>
    </dgm:pt>
    <dgm:pt modelId="{68815EC3-A148-4298-8EA5-36AACE616C18}" type="parTrans" cxnId="{F636EF6D-D385-4804-878E-6D2DEC91288A}">
      <dgm:prSet/>
      <dgm:spPr/>
      <dgm:t>
        <a:bodyPr/>
        <a:lstStyle/>
        <a:p>
          <a:endParaRPr lang="en-US"/>
        </a:p>
      </dgm:t>
    </dgm:pt>
    <dgm:pt modelId="{14B23389-ECA8-45C9-A2F3-1EAC5FAF20C4}" type="sibTrans" cxnId="{F636EF6D-D385-4804-878E-6D2DEC91288A}">
      <dgm:prSet/>
      <dgm:spPr/>
      <dgm:t>
        <a:bodyPr/>
        <a:lstStyle/>
        <a:p>
          <a:endParaRPr lang="en-US"/>
        </a:p>
      </dgm:t>
    </dgm:pt>
    <dgm:pt modelId="{F4C5D927-0E85-4327-83FD-402A0FB1FF31}">
      <dgm:prSet phldrT="[Text]" custT="1"/>
      <dgm:spPr/>
      <dgm:t>
        <a:bodyPr/>
        <a:lstStyle/>
        <a:p>
          <a:pPr>
            <a:buNone/>
          </a:pPr>
          <a:r>
            <a:rPr lang="en-AU" sz="2000" dirty="0"/>
            <a:t>Increased understanding enhances </a:t>
          </a:r>
        </a:p>
        <a:p>
          <a:pPr>
            <a:buNone/>
          </a:pPr>
          <a:r>
            <a:rPr lang="en-AU" sz="2000" dirty="0"/>
            <a:t>meaning making of task/activity</a:t>
          </a:r>
          <a:endParaRPr lang="en-US" sz="2000" dirty="0"/>
        </a:p>
      </dgm:t>
    </dgm:pt>
    <dgm:pt modelId="{7FAE1FCC-289F-4257-B2EF-61DB0A8DFA34}" type="parTrans" cxnId="{17CFA53A-8995-4CA9-922F-A3837E50FC1F}">
      <dgm:prSet/>
      <dgm:spPr/>
      <dgm:t>
        <a:bodyPr/>
        <a:lstStyle/>
        <a:p>
          <a:endParaRPr lang="en-US"/>
        </a:p>
      </dgm:t>
    </dgm:pt>
    <dgm:pt modelId="{4219C5CC-270A-435F-9012-E49D52C70C60}" type="sibTrans" cxnId="{17CFA53A-8995-4CA9-922F-A3837E50FC1F}">
      <dgm:prSet/>
      <dgm:spPr/>
      <dgm:t>
        <a:bodyPr/>
        <a:lstStyle/>
        <a:p>
          <a:endParaRPr lang="en-US"/>
        </a:p>
      </dgm:t>
    </dgm:pt>
    <dgm:pt modelId="{8BA793DF-BF7C-4629-A67F-4052B47308D3}">
      <dgm:prSet phldrT="[Text]" custT="1"/>
      <dgm:spPr/>
      <dgm:t>
        <a:bodyPr/>
        <a:lstStyle/>
        <a:p>
          <a:pPr>
            <a:buNone/>
          </a:pPr>
          <a:r>
            <a:rPr lang="en-AU" sz="2000" dirty="0"/>
            <a:t>Resulting in management of behaviours </a:t>
          </a:r>
        </a:p>
        <a:p>
          <a:pPr>
            <a:buNone/>
          </a:pPr>
          <a:r>
            <a:rPr lang="en-AU" sz="2000" dirty="0"/>
            <a:t>(self &amp; directed) </a:t>
          </a:r>
          <a:endParaRPr lang="en-US" sz="2000" dirty="0"/>
        </a:p>
      </dgm:t>
    </dgm:pt>
    <dgm:pt modelId="{B4310750-F627-4EC8-8857-51B9AA7D041A}" type="parTrans" cxnId="{7284577A-52F1-4DC1-8333-FB7264A7690F}">
      <dgm:prSet/>
      <dgm:spPr/>
      <dgm:t>
        <a:bodyPr/>
        <a:lstStyle/>
        <a:p>
          <a:endParaRPr lang="en-US"/>
        </a:p>
      </dgm:t>
    </dgm:pt>
    <dgm:pt modelId="{98856102-E42C-40EF-B740-15B25B64BF0F}" type="sibTrans" cxnId="{7284577A-52F1-4DC1-8333-FB7264A7690F}">
      <dgm:prSet/>
      <dgm:spPr/>
      <dgm:t>
        <a:bodyPr/>
        <a:lstStyle/>
        <a:p>
          <a:endParaRPr lang="en-US"/>
        </a:p>
      </dgm:t>
    </dgm:pt>
    <dgm:pt modelId="{2EF7734E-B449-41B0-9CC7-54C06AA06721}">
      <dgm:prSet phldrT="[Text]" custT="1"/>
      <dgm:spPr/>
      <dgm:t>
        <a:bodyPr/>
        <a:lstStyle/>
        <a:p>
          <a:pPr>
            <a:buNone/>
          </a:pPr>
          <a:r>
            <a:rPr lang="en-AU" sz="2000" dirty="0"/>
            <a:t>Outcomes of increased independence </a:t>
          </a:r>
        </a:p>
        <a:p>
          <a:pPr>
            <a:buNone/>
          </a:pPr>
          <a:r>
            <a:rPr lang="en-AU" sz="2000" dirty="0"/>
            <a:t>&amp; self-esteem</a:t>
          </a:r>
          <a:endParaRPr lang="en-US" sz="2000" dirty="0"/>
        </a:p>
      </dgm:t>
    </dgm:pt>
    <dgm:pt modelId="{5146CE44-77DD-4E1D-AB11-66A8773B1DB0}" type="parTrans" cxnId="{DCE756A7-2CB8-4629-A222-01D75A9A47A3}">
      <dgm:prSet/>
      <dgm:spPr/>
      <dgm:t>
        <a:bodyPr/>
        <a:lstStyle/>
        <a:p>
          <a:endParaRPr lang="en-US"/>
        </a:p>
      </dgm:t>
    </dgm:pt>
    <dgm:pt modelId="{590D8002-4ADC-438E-AC0C-484544A03358}" type="sibTrans" cxnId="{DCE756A7-2CB8-4629-A222-01D75A9A47A3}">
      <dgm:prSet/>
      <dgm:spPr/>
      <dgm:t>
        <a:bodyPr/>
        <a:lstStyle/>
        <a:p>
          <a:endParaRPr lang="en-US"/>
        </a:p>
      </dgm:t>
    </dgm:pt>
    <dgm:pt modelId="{A0729D28-5757-4903-8A97-DCB17E8FDA77}">
      <dgm:prSet phldrT="[Text]" custT="1"/>
      <dgm:spPr/>
      <dgm:t>
        <a:bodyPr/>
        <a:lstStyle/>
        <a:p>
          <a:pPr>
            <a:buNone/>
          </a:pPr>
          <a:r>
            <a:rPr lang="en-AU" sz="2000" dirty="0"/>
            <a:t>Leading to more learning </a:t>
          </a:r>
        </a:p>
        <a:p>
          <a:pPr>
            <a:buNone/>
          </a:pPr>
          <a:r>
            <a:rPr lang="en-AU" sz="2000" dirty="0"/>
            <a:t>(&amp; potential teaching opportunities)</a:t>
          </a:r>
          <a:endParaRPr lang="en-US" sz="2000" dirty="0"/>
        </a:p>
      </dgm:t>
    </dgm:pt>
    <dgm:pt modelId="{C5A277E2-A95B-469D-A89C-71F581730CC6}" type="parTrans" cxnId="{34617B32-C3EC-41B0-8589-FDB50EA1F5EF}">
      <dgm:prSet/>
      <dgm:spPr/>
      <dgm:t>
        <a:bodyPr/>
        <a:lstStyle/>
        <a:p>
          <a:endParaRPr lang="en-US"/>
        </a:p>
      </dgm:t>
    </dgm:pt>
    <dgm:pt modelId="{AD56178C-E44A-4BA0-B7A5-494B411E9FFD}" type="sibTrans" cxnId="{34617B32-C3EC-41B0-8589-FDB50EA1F5EF}">
      <dgm:prSet/>
      <dgm:spPr/>
      <dgm:t>
        <a:bodyPr/>
        <a:lstStyle/>
        <a:p>
          <a:endParaRPr lang="en-US"/>
        </a:p>
      </dgm:t>
    </dgm:pt>
    <dgm:pt modelId="{434F7834-63FA-4C07-B2FC-41F0AFB0AA66}" type="pres">
      <dgm:prSet presAssocID="{310EC3B0-6CE8-4684-90FC-E5B53120DD16}" presName="linearFlow" presStyleCnt="0">
        <dgm:presLayoutVars>
          <dgm:resizeHandles val="exact"/>
        </dgm:presLayoutVars>
      </dgm:prSet>
      <dgm:spPr/>
    </dgm:pt>
    <dgm:pt modelId="{ACB3FF0B-DB3E-47F3-B3B1-8DF45ABD76A0}" type="pres">
      <dgm:prSet presAssocID="{DF72C04D-318F-4436-9053-BFC4791413D6}" presName="node" presStyleLbl="node1" presStyleIdx="0" presStyleCnt="5" custScaleX="169671" custLinFactNeighborX="5282">
        <dgm:presLayoutVars>
          <dgm:bulletEnabled val="1"/>
        </dgm:presLayoutVars>
      </dgm:prSet>
      <dgm:spPr/>
      <dgm:t>
        <a:bodyPr/>
        <a:lstStyle/>
        <a:p>
          <a:endParaRPr lang="en-US"/>
        </a:p>
      </dgm:t>
    </dgm:pt>
    <dgm:pt modelId="{6824054E-4AAB-4254-A8D9-BBD89538D65B}" type="pres">
      <dgm:prSet presAssocID="{14B23389-ECA8-45C9-A2F3-1EAC5FAF20C4}" presName="sibTrans" presStyleLbl="sibTrans2D1" presStyleIdx="0" presStyleCnt="4"/>
      <dgm:spPr/>
      <dgm:t>
        <a:bodyPr/>
        <a:lstStyle/>
        <a:p>
          <a:endParaRPr lang="en-US"/>
        </a:p>
      </dgm:t>
    </dgm:pt>
    <dgm:pt modelId="{9EF62ED5-DF64-4B38-9ACF-DB1D27CB8FE0}" type="pres">
      <dgm:prSet presAssocID="{14B23389-ECA8-45C9-A2F3-1EAC5FAF20C4}" presName="connectorText" presStyleLbl="sibTrans2D1" presStyleIdx="0" presStyleCnt="4"/>
      <dgm:spPr/>
      <dgm:t>
        <a:bodyPr/>
        <a:lstStyle/>
        <a:p>
          <a:endParaRPr lang="en-US"/>
        </a:p>
      </dgm:t>
    </dgm:pt>
    <dgm:pt modelId="{8A3FEE1F-8786-4844-9DB2-053E3D3EBFFD}" type="pres">
      <dgm:prSet presAssocID="{F4C5D927-0E85-4327-83FD-402A0FB1FF31}" presName="node" presStyleLbl="node1" presStyleIdx="1" presStyleCnt="5" custScaleX="167860" custLinFactNeighborX="5282">
        <dgm:presLayoutVars>
          <dgm:bulletEnabled val="1"/>
        </dgm:presLayoutVars>
      </dgm:prSet>
      <dgm:spPr/>
      <dgm:t>
        <a:bodyPr/>
        <a:lstStyle/>
        <a:p>
          <a:endParaRPr lang="en-US"/>
        </a:p>
      </dgm:t>
    </dgm:pt>
    <dgm:pt modelId="{730417B8-C1B4-4B91-90F2-59AE87A12FC2}" type="pres">
      <dgm:prSet presAssocID="{4219C5CC-270A-435F-9012-E49D52C70C60}" presName="sibTrans" presStyleLbl="sibTrans2D1" presStyleIdx="1" presStyleCnt="4"/>
      <dgm:spPr/>
      <dgm:t>
        <a:bodyPr/>
        <a:lstStyle/>
        <a:p>
          <a:endParaRPr lang="en-US"/>
        </a:p>
      </dgm:t>
    </dgm:pt>
    <dgm:pt modelId="{C7CA033E-9210-40C4-85D2-89AFE10F3F9A}" type="pres">
      <dgm:prSet presAssocID="{4219C5CC-270A-435F-9012-E49D52C70C60}" presName="connectorText" presStyleLbl="sibTrans2D1" presStyleIdx="1" presStyleCnt="4"/>
      <dgm:spPr/>
      <dgm:t>
        <a:bodyPr/>
        <a:lstStyle/>
        <a:p>
          <a:endParaRPr lang="en-US"/>
        </a:p>
      </dgm:t>
    </dgm:pt>
    <dgm:pt modelId="{A1AEEDE2-508A-4DEB-9E69-20A4EE495A42}" type="pres">
      <dgm:prSet presAssocID="{8BA793DF-BF7C-4629-A67F-4052B47308D3}" presName="node" presStyleLbl="node1" presStyleIdx="2" presStyleCnt="5" custScaleX="168548" custLinFactNeighborX="5282">
        <dgm:presLayoutVars>
          <dgm:bulletEnabled val="1"/>
        </dgm:presLayoutVars>
      </dgm:prSet>
      <dgm:spPr/>
      <dgm:t>
        <a:bodyPr/>
        <a:lstStyle/>
        <a:p>
          <a:endParaRPr lang="en-US"/>
        </a:p>
      </dgm:t>
    </dgm:pt>
    <dgm:pt modelId="{E7BA8DF5-FA1F-4A05-98E2-FB20447C1186}" type="pres">
      <dgm:prSet presAssocID="{98856102-E42C-40EF-B740-15B25B64BF0F}" presName="sibTrans" presStyleLbl="sibTrans2D1" presStyleIdx="2" presStyleCnt="4"/>
      <dgm:spPr/>
      <dgm:t>
        <a:bodyPr/>
        <a:lstStyle/>
        <a:p>
          <a:endParaRPr lang="en-US"/>
        </a:p>
      </dgm:t>
    </dgm:pt>
    <dgm:pt modelId="{3070497B-8352-45E3-8D99-28F5ED3E576B}" type="pres">
      <dgm:prSet presAssocID="{98856102-E42C-40EF-B740-15B25B64BF0F}" presName="connectorText" presStyleLbl="sibTrans2D1" presStyleIdx="2" presStyleCnt="4"/>
      <dgm:spPr/>
      <dgm:t>
        <a:bodyPr/>
        <a:lstStyle/>
        <a:p>
          <a:endParaRPr lang="en-US"/>
        </a:p>
      </dgm:t>
    </dgm:pt>
    <dgm:pt modelId="{4F29E241-2898-412D-BAAB-11948315D63C}" type="pres">
      <dgm:prSet presAssocID="{2EF7734E-B449-41B0-9CC7-54C06AA06721}" presName="node" presStyleLbl="node1" presStyleIdx="3" presStyleCnt="5" custScaleX="166609" custLinFactNeighborX="5282">
        <dgm:presLayoutVars>
          <dgm:bulletEnabled val="1"/>
        </dgm:presLayoutVars>
      </dgm:prSet>
      <dgm:spPr/>
      <dgm:t>
        <a:bodyPr/>
        <a:lstStyle/>
        <a:p>
          <a:endParaRPr lang="en-US"/>
        </a:p>
      </dgm:t>
    </dgm:pt>
    <dgm:pt modelId="{0ABB15E6-0C8F-4CDD-9049-F97E1A9960E9}" type="pres">
      <dgm:prSet presAssocID="{590D8002-4ADC-438E-AC0C-484544A03358}" presName="sibTrans" presStyleLbl="sibTrans2D1" presStyleIdx="3" presStyleCnt="4"/>
      <dgm:spPr/>
      <dgm:t>
        <a:bodyPr/>
        <a:lstStyle/>
        <a:p>
          <a:endParaRPr lang="en-US"/>
        </a:p>
      </dgm:t>
    </dgm:pt>
    <dgm:pt modelId="{759EB457-5FA9-4AEF-905D-AB392B6B06E3}" type="pres">
      <dgm:prSet presAssocID="{590D8002-4ADC-438E-AC0C-484544A03358}" presName="connectorText" presStyleLbl="sibTrans2D1" presStyleIdx="3" presStyleCnt="4"/>
      <dgm:spPr/>
      <dgm:t>
        <a:bodyPr/>
        <a:lstStyle/>
        <a:p>
          <a:endParaRPr lang="en-US"/>
        </a:p>
      </dgm:t>
    </dgm:pt>
    <dgm:pt modelId="{F9E1A8A0-8155-41A5-A1EE-CFC7AE010D5C}" type="pres">
      <dgm:prSet presAssocID="{A0729D28-5757-4903-8A97-DCB17E8FDA77}" presName="node" presStyleLbl="node1" presStyleIdx="4" presStyleCnt="5" custScaleX="169190" custScaleY="98432" custLinFactNeighborX="5282">
        <dgm:presLayoutVars>
          <dgm:bulletEnabled val="1"/>
        </dgm:presLayoutVars>
      </dgm:prSet>
      <dgm:spPr/>
      <dgm:t>
        <a:bodyPr/>
        <a:lstStyle/>
        <a:p>
          <a:endParaRPr lang="en-US"/>
        </a:p>
      </dgm:t>
    </dgm:pt>
  </dgm:ptLst>
  <dgm:cxnLst>
    <dgm:cxn modelId="{6B911630-ED73-4429-B005-5ACCECD34270}" type="presOf" srcId="{DF72C04D-318F-4436-9053-BFC4791413D6}" destId="{ACB3FF0B-DB3E-47F3-B3B1-8DF45ABD76A0}" srcOrd="0" destOrd="0" presId="urn:microsoft.com/office/officeart/2005/8/layout/process2"/>
    <dgm:cxn modelId="{34617B32-C3EC-41B0-8589-FDB50EA1F5EF}" srcId="{310EC3B0-6CE8-4684-90FC-E5B53120DD16}" destId="{A0729D28-5757-4903-8A97-DCB17E8FDA77}" srcOrd="4" destOrd="0" parTransId="{C5A277E2-A95B-469D-A89C-71F581730CC6}" sibTransId="{AD56178C-E44A-4BA0-B7A5-494B411E9FFD}"/>
    <dgm:cxn modelId="{17CFA53A-8995-4CA9-922F-A3837E50FC1F}" srcId="{310EC3B0-6CE8-4684-90FC-E5B53120DD16}" destId="{F4C5D927-0E85-4327-83FD-402A0FB1FF31}" srcOrd="1" destOrd="0" parTransId="{7FAE1FCC-289F-4257-B2EF-61DB0A8DFA34}" sibTransId="{4219C5CC-270A-435F-9012-E49D52C70C60}"/>
    <dgm:cxn modelId="{26210227-91E6-44E7-8D4D-F248A724D1DD}" type="presOf" srcId="{14B23389-ECA8-45C9-A2F3-1EAC5FAF20C4}" destId="{9EF62ED5-DF64-4B38-9ACF-DB1D27CB8FE0}" srcOrd="1" destOrd="0" presId="urn:microsoft.com/office/officeart/2005/8/layout/process2"/>
    <dgm:cxn modelId="{70F2C721-5742-4DB4-9313-92E8E482ADA2}" type="presOf" srcId="{310EC3B0-6CE8-4684-90FC-E5B53120DD16}" destId="{434F7834-63FA-4C07-B2FC-41F0AFB0AA66}" srcOrd="0" destOrd="0" presId="urn:microsoft.com/office/officeart/2005/8/layout/process2"/>
    <dgm:cxn modelId="{A0C26378-9EAD-46D5-B397-36FFEF603C60}" type="presOf" srcId="{A0729D28-5757-4903-8A97-DCB17E8FDA77}" destId="{F9E1A8A0-8155-41A5-A1EE-CFC7AE010D5C}" srcOrd="0" destOrd="0" presId="urn:microsoft.com/office/officeart/2005/8/layout/process2"/>
    <dgm:cxn modelId="{7284577A-52F1-4DC1-8333-FB7264A7690F}" srcId="{310EC3B0-6CE8-4684-90FC-E5B53120DD16}" destId="{8BA793DF-BF7C-4629-A67F-4052B47308D3}" srcOrd="2" destOrd="0" parTransId="{B4310750-F627-4EC8-8857-51B9AA7D041A}" sibTransId="{98856102-E42C-40EF-B740-15B25B64BF0F}"/>
    <dgm:cxn modelId="{0CB9793C-4817-488C-AB5D-590C3D939275}" type="presOf" srcId="{4219C5CC-270A-435F-9012-E49D52C70C60}" destId="{730417B8-C1B4-4B91-90F2-59AE87A12FC2}" srcOrd="0" destOrd="0" presId="urn:microsoft.com/office/officeart/2005/8/layout/process2"/>
    <dgm:cxn modelId="{F636EF6D-D385-4804-878E-6D2DEC91288A}" srcId="{310EC3B0-6CE8-4684-90FC-E5B53120DD16}" destId="{DF72C04D-318F-4436-9053-BFC4791413D6}" srcOrd="0" destOrd="0" parTransId="{68815EC3-A148-4298-8EA5-36AACE616C18}" sibTransId="{14B23389-ECA8-45C9-A2F3-1EAC5FAF20C4}"/>
    <dgm:cxn modelId="{89F4FC25-357D-4A95-AD20-4E72C135D9C8}" type="presOf" srcId="{14B23389-ECA8-45C9-A2F3-1EAC5FAF20C4}" destId="{6824054E-4AAB-4254-A8D9-BBD89538D65B}" srcOrd="0" destOrd="0" presId="urn:microsoft.com/office/officeart/2005/8/layout/process2"/>
    <dgm:cxn modelId="{C9E16BED-8120-4D31-A17C-84FA19E92237}" type="presOf" srcId="{98856102-E42C-40EF-B740-15B25B64BF0F}" destId="{3070497B-8352-45E3-8D99-28F5ED3E576B}" srcOrd="1" destOrd="0" presId="urn:microsoft.com/office/officeart/2005/8/layout/process2"/>
    <dgm:cxn modelId="{DCE756A7-2CB8-4629-A222-01D75A9A47A3}" srcId="{310EC3B0-6CE8-4684-90FC-E5B53120DD16}" destId="{2EF7734E-B449-41B0-9CC7-54C06AA06721}" srcOrd="3" destOrd="0" parTransId="{5146CE44-77DD-4E1D-AB11-66A8773B1DB0}" sibTransId="{590D8002-4ADC-438E-AC0C-484544A03358}"/>
    <dgm:cxn modelId="{172E6BC8-2221-48F1-8E70-E018E8B5E325}" type="presOf" srcId="{2EF7734E-B449-41B0-9CC7-54C06AA06721}" destId="{4F29E241-2898-412D-BAAB-11948315D63C}" srcOrd="0" destOrd="0" presId="urn:microsoft.com/office/officeart/2005/8/layout/process2"/>
    <dgm:cxn modelId="{27934503-38DD-4C66-A808-68FE2AD2503A}" type="presOf" srcId="{4219C5CC-270A-435F-9012-E49D52C70C60}" destId="{C7CA033E-9210-40C4-85D2-89AFE10F3F9A}" srcOrd="1" destOrd="0" presId="urn:microsoft.com/office/officeart/2005/8/layout/process2"/>
    <dgm:cxn modelId="{9796CD3C-1855-4D49-AB9F-B7BB7E80F91C}" type="presOf" srcId="{98856102-E42C-40EF-B740-15B25B64BF0F}" destId="{E7BA8DF5-FA1F-4A05-98E2-FB20447C1186}" srcOrd="0" destOrd="0" presId="urn:microsoft.com/office/officeart/2005/8/layout/process2"/>
    <dgm:cxn modelId="{B96B0CCD-641E-490F-9CFF-D86A543A2678}" type="presOf" srcId="{F4C5D927-0E85-4327-83FD-402A0FB1FF31}" destId="{8A3FEE1F-8786-4844-9DB2-053E3D3EBFFD}" srcOrd="0" destOrd="0" presId="urn:microsoft.com/office/officeart/2005/8/layout/process2"/>
    <dgm:cxn modelId="{453CDFA7-3067-4422-B8FA-1A720345D179}" type="presOf" srcId="{8BA793DF-BF7C-4629-A67F-4052B47308D3}" destId="{A1AEEDE2-508A-4DEB-9E69-20A4EE495A42}" srcOrd="0" destOrd="0" presId="urn:microsoft.com/office/officeart/2005/8/layout/process2"/>
    <dgm:cxn modelId="{07139BED-599D-4A30-AE92-5EE110E5102D}" type="presOf" srcId="{590D8002-4ADC-438E-AC0C-484544A03358}" destId="{759EB457-5FA9-4AEF-905D-AB392B6B06E3}" srcOrd="1" destOrd="0" presId="urn:microsoft.com/office/officeart/2005/8/layout/process2"/>
    <dgm:cxn modelId="{1F6DF43E-6756-48AB-99C2-C89720F0C08A}" type="presOf" srcId="{590D8002-4ADC-438E-AC0C-484544A03358}" destId="{0ABB15E6-0C8F-4CDD-9049-F97E1A9960E9}" srcOrd="0" destOrd="0" presId="urn:microsoft.com/office/officeart/2005/8/layout/process2"/>
    <dgm:cxn modelId="{BCDD5AB8-2335-4D10-A272-29D7D5AF718C}" type="presParOf" srcId="{434F7834-63FA-4C07-B2FC-41F0AFB0AA66}" destId="{ACB3FF0B-DB3E-47F3-B3B1-8DF45ABD76A0}" srcOrd="0" destOrd="0" presId="urn:microsoft.com/office/officeart/2005/8/layout/process2"/>
    <dgm:cxn modelId="{396181E1-7E46-42D0-9827-B4555DCFDE96}" type="presParOf" srcId="{434F7834-63FA-4C07-B2FC-41F0AFB0AA66}" destId="{6824054E-4AAB-4254-A8D9-BBD89538D65B}" srcOrd="1" destOrd="0" presId="urn:microsoft.com/office/officeart/2005/8/layout/process2"/>
    <dgm:cxn modelId="{C2AD0DB6-532A-448B-AC89-A3F848706C32}" type="presParOf" srcId="{6824054E-4AAB-4254-A8D9-BBD89538D65B}" destId="{9EF62ED5-DF64-4B38-9ACF-DB1D27CB8FE0}" srcOrd="0" destOrd="0" presId="urn:microsoft.com/office/officeart/2005/8/layout/process2"/>
    <dgm:cxn modelId="{4330DB0E-69F3-4547-BAEA-DF878F445EE2}" type="presParOf" srcId="{434F7834-63FA-4C07-B2FC-41F0AFB0AA66}" destId="{8A3FEE1F-8786-4844-9DB2-053E3D3EBFFD}" srcOrd="2" destOrd="0" presId="urn:microsoft.com/office/officeart/2005/8/layout/process2"/>
    <dgm:cxn modelId="{2AAB442E-93FE-4123-80AE-ED444EAF5E84}" type="presParOf" srcId="{434F7834-63FA-4C07-B2FC-41F0AFB0AA66}" destId="{730417B8-C1B4-4B91-90F2-59AE87A12FC2}" srcOrd="3" destOrd="0" presId="urn:microsoft.com/office/officeart/2005/8/layout/process2"/>
    <dgm:cxn modelId="{82DAE326-696E-4140-B4E5-1B6BDC3D3396}" type="presParOf" srcId="{730417B8-C1B4-4B91-90F2-59AE87A12FC2}" destId="{C7CA033E-9210-40C4-85D2-89AFE10F3F9A}" srcOrd="0" destOrd="0" presId="urn:microsoft.com/office/officeart/2005/8/layout/process2"/>
    <dgm:cxn modelId="{A8013914-D7B2-434D-B582-8BDEE9426485}" type="presParOf" srcId="{434F7834-63FA-4C07-B2FC-41F0AFB0AA66}" destId="{A1AEEDE2-508A-4DEB-9E69-20A4EE495A42}" srcOrd="4" destOrd="0" presId="urn:microsoft.com/office/officeart/2005/8/layout/process2"/>
    <dgm:cxn modelId="{09C0EB66-1D9E-4BE6-A8E3-A195F32C3E5D}" type="presParOf" srcId="{434F7834-63FA-4C07-B2FC-41F0AFB0AA66}" destId="{E7BA8DF5-FA1F-4A05-98E2-FB20447C1186}" srcOrd="5" destOrd="0" presId="urn:microsoft.com/office/officeart/2005/8/layout/process2"/>
    <dgm:cxn modelId="{093C5984-014C-4C7F-B8CF-A08B060E186F}" type="presParOf" srcId="{E7BA8DF5-FA1F-4A05-98E2-FB20447C1186}" destId="{3070497B-8352-45E3-8D99-28F5ED3E576B}" srcOrd="0" destOrd="0" presId="urn:microsoft.com/office/officeart/2005/8/layout/process2"/>
    <dgm:cxn modelId="{34EBEA83-C1D8-4783-9CE3-7D0F6E1F76C8}" type="presParOf" srcId="{434F7834-63FA-4C07-B2FC-41F0AFB0AA66}" destId="{4F29E241-2898-412D-BAAB-11948315D63C}" srcOrd="6" destOrd="0" presId="urn:microsoft.com/office/officeart/2005/8/layout/process2"/>
    <dgm:cxn modelId="{2606EA64-F3C5-43F7-BC69-507F077ADCAF}" type="presParOf" srcId="{434F7834-63FA-4C07-B2FC-41F0AFB0AA66}" destId="{0ABB15E6-0C8F-4CDD-9049-F97E1A9960E9}" srcOrd="7" destOrd="0" presId="urn:microsoft.com/office/officeart/2005/8/layout/process2"/>
    <dgm:cxn modelId="{6FF8B5A8-DBC0-4B64-8F96-DDCBC896978C}" type="presParOf" srcId="{0ABB15E6-0C8F-4CDD-9049-F97E1A9960E9}" destId="{759EB457-5FA9-4AEF-905D-AB392B6B06E3}" srcOrd="0" destOrd="0" presId="urn:microsoft.com/office/officeart/2005/8/layout/process2"/>
    <dgm:cxn modelId="{F4A0517D-7004-4220-8DBC-53FDCE60E317}" type="presParOf" srcId="{434F7834-63FA-4C07-B2FC-41F0AFB0AA66}" destId="{F9E1A8A0-8155-41A5-A1EE-CFC7AE010D5C}"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FF20A-5E22-4661-B0BC-19EC27F34AD7}">
      <dsp:nvSpPr>
        <dsp:cNvPr id="0" name=""/>
        <dsp:cNvSpPr/>
      </dsp:nvSpPr>
      <dsp:spPr>
        <a:xfrm>
          <a:off x="1110721" y="0"/>
          <a:ext cx="4595283" cy="4595283"/>
        </a:xfrm>
        <a:prstGeom prst="diamond">
          <a:avLst/>
        </a:prstGeom>
        <a:gradFill rotWithShape="0">
          <a:gsLst>
            <a:gs pos="0">
              <a:schemeClr val="accent4">
                <a:tint val="40000"/>
                <a:hueOff val="0"/>
                <a:satOff val="0"/>
                <a:lumOff val="0"/>
                <a:alphaOff val="0"/>
              </a:schemeClr>
            </a:gs>
            <a:gs pos="90000">
              <a:schemeClr val="accent4">
                <a:tint val="40000"/>
                <a:hueOff val="0"/>
                <a:satOff val="0"/>
                <a:lumOff val="0"/>
                <a:alphaOff val="0"/>
                <a:shade val="100000"/>
              </a:schemeClr>
            </a:gs>
            <a:gs pos="100000">
              <a:schemeClr val="accent4">
                <a:tint val="40000"/>
                <a:hueOff val="0"/>
                <a:satOff val="0"/>
                <a:lumOff val="0"/>
                <a:alphaOff val="0"/>
                <a:shade val="85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B300C70-86DE-4C6F-8E9F-53B598BEC78D}">
      <dsp:nvSpPr>
        <dsp:cNvPr id="0" name=""/>
        <dsp:cNvSpPr/>
      </dsp:nvSpPr>
      <dsp:spPr>
        <a:xfrm>
          <a:off x="1547272" y="436551"/>
          <a:ext cx="1792160" cy="1792160"/>
        </a:xfrm>
        <a:prstGeom prst="roundRect">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1.</a:t>
          </a:r>
        </a:p>
        <a:p>
          <a:pPr lvl="0" algn="ctr" defTabSz="1066800">
            <a:lnSpc>
              <a:spcPct val="90000"/>
            </a:lnSpc>
            <a:spcBef>
              <a:spcPct val="0"/>
            </a:spcBef>
            <a:spcAft>
              <a:spcPct val="35000"/>
            </a:spcAft>
          </a:pPr>
          <a:r>
            <a:rPr lang="en-US" sz="2400" kern="1200" dirty="0"/>
            <a:t> Physical Structure</a:t>
          </a:r>
        </a:p>
      </dsp:txBody>
      <dsp:txXfrm>
        <a:off x="1634758" y="524037"/>
        <a:ext cx="1617188" cy="1617188"/>
      </dsp:txXfrm>
    </dsp:sp>
    <dsp:sp modelId="{1E3112B3-8D65-4F04-AA5B-5BB28F65A46B}">
      <dsp:nvSpPr>
        <dsp:cNvPr id="0" name=""/>
        <dsp:cNvSpPr/>
      </dsp:nvSpPr>
      <dsp:spPr>
        <a:xfrm>
          <a:off x="3477291" y="436551"/>
          <a:ext cx="1792160" cy="1792160"/>
        </a:xfrm>
        <a:prstGeom prst="roundRect">
          <a:avLst/>
        </a:prstGeom>
        <a:solidFill>
          <a:srgbClr val="14C0F3"/>
        </a:soli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2. </a:t>
          </a:r>
        </a:p>
        <a:p>
          <a:pPr lvl="0" algn="ctr" defTabSz="1066800">
            <a:lnSpc>
              <a:spcPct val="90000"/>
            </a:lnSpc>
            <a:spcBef>
              <a:spcPct val="0"/>
            </a:spcBef>
            <a:spcAft>
              <a:spcPct val="35000"/>
            </a:spcAft>
          </a:pPr>
          <a:r>
            <a:rPr lang="en-US" sz="2400" kern="1200" dirty="0"/>
            <a:t>Visual Schedules</a:t>
          </a:r>
        </a:p>
      </dsp:txBody>
      <dsp:txXfrm>
        <a:off x="3564777" y="524037"/>
        <a:ext cx="1617188" cy="1617188"/>
      </dsp:txXfrm>
    </dsp:sp>
    <dsp:sp modelId="{5933370F-9CCF-4723-ABA3-103E0BA3C62A}">
      <dsp:nvSpPr>
        <dsp:cNvPr id="0" name=""/>
        <dsp:cNvSpPr/>
      </dsp:nvSpPr>
      <dsp:spPr>
        <a:xfrm>
          <a:off x="1547272" y="2366570"/>
          <a:ext cx="1792160" cy="1792160"/>
        </a:xfrm>
        <a:prstGeom prst="roundRect">
          <a:avLst/>
        </a:prstGeom>
        <a:solidFill>
          <a:srgbClr val="71BF44"/>
        </a:soli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3.</a:t>
          </a:r>
        </a:p>
        <a:p>
          <a:pPr lvl="0" algn="ctr" defTabSz="1066800">
            <a:lnSpc>
              <a:spcPct val="90000"/>
            </a:lnSpc>
            <a:spcBef>
              <a:spcPct val="0"/>
            </a:spcBef>
            <a:spcAft>
              <a:spcPct val="35000"/>
            </a:spcAft>
          </a:pPr>
          <a:r>
            <a:rPr lang="en-US" sz="2400" kern="1200" dirty="0"/>
            <a:t>Work Systems</a:t>
          </a:r>
        </a:p>
      </dsp:txBody>
      <dsp:txXfrm>
        <a:off x="1634758" y="2454056"/>
        <a:ext cx="1617188" cy="1617188"/>
      </dsp:txXfrm>
    </dsp:sp>
    <dsp:sp modelId="{FE8B8C10-FBBA-48B0-AA2C-38C684C09A14}">
      <dsp:nvSpPr>
        <dsp:cNvPr id="0" name=""/>
        <dsp:cNvSpPr/>
      </dsp:nvSpPr>
      <dsp:spPr>
        <a:xfrm>
          <a:off x="3477291" y="2366570"/>
          <a:ext cx="1792160" cy="1792160"/>
        </a:xfrm>
        <a:prstGeom prst="roundRect">
          <a:avLst/>
        </a:prstGeom>
        <a:solidFill>
          <a:srgbClr val="FFCB08"/>
        </a:soli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4.</a:t>
          </a:r>
        </a:p>
        <a:p>
          <a:pPr lvl="0" algn="ctr" defTabSz="1066800">
            <a:lnSpc>
              <a:spcPct val="90000"/>
            </a:lnSpc>
            <a:spcBef>
              <a:spcPct val="0"/>
            </a:spcBef>
            <a:spcAft>
              <a:spcPct val="35000"/>
            </a:spcAft>
          </a:pPr>
          <a:r>
            <a:rPr lang="en-US" sz="2400" kern="1200" dirty="0"/>
            <a:t>Visual Structures</a:t>
          </a:r>
        </a:p>
      </dsp:txBody>
      <dsp:txXfrm>
        <a:off x="3564777" y="2454056"/>
        <a:ext cx="1617188" cy="1617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FF20A-5E22-4661-B0BC-19EC27F34AD7}">
      <dsp:nvSpPr>
        <dsp:cNvPr id="0" name=""/>
        <dsp:cNvSpPr/>
      </dsp:nvSpPr>
      <dsp:spPr>
        <a:xfrm>
          <a:off x="650160" y="0"/>
          <a:ext cx="2119153" cy="2119153"/>
        </a:xfrm>
        <a:prstGeom prst="diamond">
          <a:avLst/>
        </a:prstGeom>
        <a:gradFill rotWithShape="0">
          <a:gsLst>
            <a:gs pos="0">
              <a:schemeClr val="accent4">
                <a:tint val="40000"/>
                <a:hueOff val="0"/>
                <a:satOff val="0"/>
                <a:lumOff val="0"/>
                <a:alphaOff val="0"/>
              </a:schemeClr>
            </a:gs>
            <a:gs pos="90000">
              <a:schemeClr val="accent4">
                <a:tint val="40000"/>
                <a:hueOff val="0"/>
                <a:satOff val="0"/>
                <a:lumOff val="0"/>
                <a:alphaOff val="0"/>
                <a:shade val="100000"/>
              </a:schemeClr>
            </a:gs>
            <a:gs pos="100000">
              <a:schemeClr val="accent4">
                <a:tint val="40000"/>
                <a:hueOff val="0"/>
                <a:satOff val="0"/>
                <a:lumOff val="0"/>
                <a:alphaOff val="0"/>
                <a:shade val="85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B300C70-86DE-4C6F-8E9F-53B598BEC78D}">
      <dsp:nvSpPr>
        <dsp:cNvPr id="0" name=""/>
        <dsp:cNvSpPr/>
      </dsp:nvSpPr>
      <dsp:spPr>
        <a:xfrm>
          <a:off x="851480" y="201319"/>
          <a:ext cx="826469" cy="826469"/>
        </a:xfrm>
        <a:prstGeom prst="roundRect">
          <a:avLst/>
        </a:prstGeom>
        <a:solidFill>
          <a:srgbClr val="ED1651"/>
        </a:soli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1.</a:t>
          </a:r>
        </a:p>
        <a:p>
          <a:pPr lvl="0" algn="ctr" defTabSz="488950">
            <a:lnSpc>
              <a:spcPct val="90000"/>
            </a:lnSpc>
            <a:spcBef>
              <a:spcPct val="0"/>
            </a:spcBef>
            <a:spcAft>
              <a:spcPct val="35000"/>
            </a:spcAft>
          </a:pPr>
          <a:r>
            <a:rPr lang="en-US" sz="1100" kern="1200" dirty="0"/>
            <a:t> Physical Structure</a:t>
          </a:r>
        </a:p>
      </dsp:txBody>
      <dsp:txXfrm>
        <a:off x="891825" y="241664"/>
        <a:ext cx="745779" cy="745779"/>
      </dsp:txXfrm>
    </dsp:sp>
    <dsp:sp modelId="{1E3112B3-8D65-4F04-AA5B-5BB28F65A46B}">
      <dsp:nvSpPr>
        <dsp:cNvPr id="0" name=""/>
        <dsp:cNvSpPr/>
      </dsp:nvSpPr>
      <dsp:spPr>
        <a:xfrm>
          <a:off x="1741524" y="201319"/>
          <a:ext cx="826469" cy="826469"/>
        </a:xfrm>
        <a:prstGeom prst="roundRect">
          <a:avLst/>
        </a:prstGeom>
        <a:solidFill>
          <a:srgbClr val="1D1752"/>
        </a:soli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2. </a:t>
          </a:r>
        </a:p>
        <a:p>
          <a:pPr lvl="0" algn="ctr" defTabSz="488950">
            <a:lnSpc>
              <a:spcPct val="90000"/>
            </a:lnSpc>
            <a:spcBef>
              <a:spcPct val="0"/>
            </a:spcBef>
            <a:spcAft>
              <a:spcPct val="35000"/>
            </a:spcAft>
          </a:pPr>
          <a:r>
            <a:rPr lang="en-US" sz="1100" kern="1200" dirty="0"/>
            <a:t>Visual Schedules</a:t>
          </a:r>
        </a:p>
      </dsp:txBody>
      <dsp:txXfrm>
        <a:off x="1781869" y="241664"/>
        <a:ext cx="745779" cy="745779"/>
      </dsp:txXfrm>
    </dsp:sp>
    <dsp:sp modelId="{5933370F-9CCF-4723-ABA3-103E0BA3C62A}">
      <dsp:nvSpPr>
        <dsp:cNvPr id="0" name=""/>
        <dsp:cNvSpPr/>
      </dsp:nvSpPr>
      <dsp:spPr>
        <a:xfrm>
          <a:off x="851480" y="1091363"/>
          <a:ext cx="826469" cy="826469"/>
        </a:xfrm>
        <a:prstGeom prst="roundRect">
          <a:avLst/>
        </a:prstGeom>
        <a:solidFill>
          <a:srgbClr val="1D1752"/>
        </a:soli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3.</a:t>
          </a:r>
        </a:p>
        <a:p>
          <a:pPr lvl="0" algn="ctr" defTabSz="488950">
            <a:lnSpc>
              <a:spcPct val="90000"/>
            </a:lnSpc>
            <a:spcBef>
              <a:spcPct val="0"/>
            </a:spcBef>
            <a:spcAft>
              <a:spcPct val="35000"/>
            </a:spcAft>
          </a:pPr>
          <a:r>
            <a:rPr lang="en-US" sz="1100" kern="1200" dirty="0"/>
            <a:t>Work Systems</a:t>
          </a:r>
        </a:p>
      </dsp:txBody>
      <dsp:txXfrm>
        <a:off x="891825" y="1131708"/>
        <a:ext cx="745779" cy="745779"/>
      </dsp:txXfrm>
    </dsp:sp>
    <dsp:sp modelId="{FE8B8C10-FBBA-48B0-AA2C-38C684C09A14}">
      <dsp:nvSpPr>
        <dsp:cNvPr id="0" name=""/>
        <dsp:cNvSpPr/>
      </dsp:nvSpPr>
      <dsp:spPr>
        <a:xfrm>
          <a:off x="1741524" y="1091363"/>
          <a:ext cx="826469" cy="826469"/>
        </a:xfrm>
        <a:prstGeom prst="roundRect">
          <a:avLst/>
        </a:prstGeom>
        <a:solidFill>
          <a:srgbClr val="1D1752"/>
        </a:soli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4.</a:t>
          </a:r>
        </a:p>
        <a:p>
          <a:pPr lvl="0" algn="ctr" defTabSz="488950">
            <a:lnSpc>
              <a:spcPct val="90000"/>
            </a:lnSpc>
            <a:spcBef>
              <a:spcPct val="0"/>
            </a:spcBef>
            <a:spcAft>
              <a:spcPct val="35000"/>
            </a:spcAft>
          </a:pPr>
          <a:r>
            <a:rPr lang="en-US" sz="1100" kern="1200" dirty="0"/>
            <a:t>Visual Structures</a:t>
          </a:r>
        </a:p>
      </dsp:txBody>
      <dsp:txXfrm>
        <a:off x="1781869" y="1131708"/>
        <a:ext cx="745779" cy="7457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FF20A-5E22-4661-B0BC-19EC27F34AD7}">
      <dsp:nvSpPr>
        <dsp:cNvPr id="0" name=""/>
        <dsp:cNvSpPr/>
      </dsp:nvSpPr>
      <dsp:spPr>
        <a:xfrm>
          <a:off x="650160" y="0"/>
          <a:ext cx="2119153" cy="2119153"/>
        </a:xfrm>
        <a:prstGeom prst="diamond">
          <a:avLst/>
        </a:prstGeom>
        <a:gradFill rotWithShape="0">
          <a:gsLst>
            <a:gs pos="0">
              <a:schemeClr val="accent4">
                <a:tint val="40000"/>
                <a:hueOff val="0"/>
                <a:satOff val="0"/>
                <a:lumOff val="0"/>
                <a:alphaOff val="0"/>
              </a:schemeClr>
            </a:gs>
            <a:gs pos="90000">
              <a:schemeClr val="accent4">
                <a:tint val="40000"/>
                <a:hueOff val="0"/>
                <a:satOff val="0"/>
                <a:lumOff val="0"/>
                <a:alphaOff val="0"/>
                <a:shade val="100000"/>
              </a:schemeClr>
            </a:gs>
            <a:gs pos="100000">
              <a:schemeClr val="accent4">
                <a:tint val="40000"/>
                <a:hueOff val="0"/>
                <a:satOff val="0"/>
                <a:lumOff val="0"/>
                <a:alphaOff val="0"/>
                <a:shade val="85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B300C70-86DE-4C6F-8E9F-53B598BEC78D}">
      <dsp:nvSpPr>
        <dsp:cNvPr id="0" name=""/>
        <dsp:cNvSpPr/>
      </dsp:nvSpPr>
      <dsp:spPr>
        <a:xfrm>
          <a:off x="851480" y="201319"/>
          <a:ext cx="826469" cy="826469"/>
        </a:xfrm>
        <a:prstGeom prst="roundRect">
          <a:avLst/>
        </a:prstGeom>
        <a:solidFill>
          <a:srgbClr val="1D1752"/>
        </a:soli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1.</a:t>
          </a:r>
        </a:p>
        <a:p>
          <a:pPr lvl="0" algn="ctr" defTabSz="488950">
            <a:lnSpc>
              <a:spcPct val="90000"/>
            </a:lnSpc>
            <a:spcBef>
              <a:spcPct val="0"/>
            </a:spcBef>
            <a:spcAft>
              <a:spcPct val="35000"/>
            </a:spcAft>
          </a:pPr>
          <a:r>
            <a:rPr lang="en-US" sz="1100" kern="1200" dirty="0"/>
            <a:t> Physical Structure</a:t>
          </a:r>
        </a:p>
      </dsp:txBody>
      <dsp:txXfrm>
        <a:off x="891825" y="241664"/>
        <a:ext cx="745779" cy="745779"/>
      </dsp:txXfrm>
    </dsp:sp>
    <dsp:sp modelId="{1E3112B3-8D65-4F04-AA5B-5BB28F65A46B}">
      <dsp:nvSpPr>
        <dsp:cNvPr id="0" name=""/>
        <dsp:cNvSpPr/>
      </dsp:nvSpPr>
      <dsp:spPr>
        <a:xfrm>
          <a:off x="1741524" y="201319"/>
          <a:ext cx="826469" cy="826469"/>
        </a:xfrm>
        <a:prstGeom prst="roundRect">
          <a:avLst/>
        </a:prstGeom>
        <a:solidFill>
          <a:srgbClr val="14C0F3"/>
        </a:soli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2. </a:t>
          </a:r>
        </a:p>
        <a:p>
          <a:pPr lvl="0" algn="ctr" defTabSz="488950">
            <a:lnSpc>
              <a:spcPct val="90000"/>
            </a:lnSpc>
            <a:spcBef>
              <a:spcPct val="0"/>
            </a:spcBef>
            <a:spcAft>
              <a:spcPct val="35000"/>
            </a:spcAft>
          </a:pPr>
          <a:r>
            <a:rPr lang="en-US" sz="1100" kern="1200" dirty="0"/>
            <a:t>Visual Schedules</a:t>
          </a:r>
        </a:p>
      </dsp:txBody>
      <dsp:txXfrm>
        <a:off x="1781869" y="241664"/>
        <a:ext cx="745779" cy="745779"/>
      </dsp:txXfrm>
    </dsp:sp>
    <dsp:sp modelId="{5933370F-9CCF-4723-ABA3-103E0BA3C62A}">
      <dsp:nvSpPr>
        <dsp:cNvPr id="0" name=""/>
        <dsp:cNvSpPr/>
      </dsp:nvSpPr>
      <dsp:spPr>
        <a:xfrm>
          <a:off x="851480" y="1091363"/>
          <a:ext cx="826469" cy="826469"/>
        </a:xfrm>
        <a:prstGeom prst="roundRect">
          <a:avLst/>
        </a:prstGeom>
        <a:solidFill>
          <a:srgbClr val="1D1752"/>
        </a:soli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3.</a:t>
          </a:r>
        </a:p>
        <a:p>
          <a:pPr lvl="0" algn="ctr" defTabSz="488950">
            <a:lnSpc>
              <a:spcPct val="90000"/>
            </a:lnSpc>
            <a:spcBef>
              <a:spcPct val="0"/>
            </a:spcBef>
            <a:spcAft>
              <a:spcPct val="35000"/>
            </a:spcAft>
          </a:pPr>
          <a:r>
            <a:rPr lang="en-US" sz="1100" kern="1200" dirty="0"/>
            <a:t>Work Systems</a:t>
          </a:r>
        </a:p>
      </dsp:txBody>
      <dsp:txXfrm>
        <a:off x="891825" y="1131708"/>
        <a:ext cx="745779" cy="745779"/>
      </dsp:txXfrm>
    </dsp:sp>
    <dsp:sp modelId="{FE8B8C10-FBBA-48B0-AA2C-38C684C09A14}">
      <dsp:nvSpPr>
        <dsp:cNvPr id="0" name=""/>
        <dsp:cNvSpPr/>
      </dsp:nvSpPr>
      <dsp:spPr>
        <a:xfrm>
          <a:off x="1741524" y="1091363"/>
          <a:ext cx="826469" cy="826469"/>
        </a:xfrm>
        <a:prstGeom prst="roundRect">
          <a:avLst/>
        </a:prstGeom>
        <a:solidFill>
          <a:srgbClr val="1D1752"/>
        </a:soli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4.</a:t>
          </a:r>
        </a:p>
        <a:p>
          <a:pPr lvl="0" algn="ctr" defTabSz="488950">
            <a:lnSpc>
              <a:spcPct val="90000"/>
            </a:lnSpc>
            <a:spcBef>
              <a:spcPct val="0"/>
            </a:spcBef>
            <a:spcAft>
              <a:spcPct val="35000"/>
            </a:spcAft>
          </a:pPr>
          <a:r>
            <a:rPr lang="en-US" sz="1100" kern="1200" dirty="0"/>
            <a:t>Visual Structures</a:t>
          </a:r>
        </a:p>
      </dsp:txBody>
      <dsp:txXfrm>
        <a:off x="1781869" y="1131708"/>
        <a:ext cx="745779" cy="7457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FF20A-5E22-4661-B0BC-19EC27F34AD7}">
      <dsp:nvSpPr>
        <dsp:cNvPr id="0" name=""/>
        <dsp:cNvSpPr/>
      </dsp:nvSpPr>
      <dsp:spPr>
        <a:xfrm>
          <a:off x="650160" y="0"/>
          <a:ext cx="2119153" cy="2119153"/>
        </a:xfrm>
        <a:prstGeom prst="diamond">
          <a:avLst/>
        </a:prstGeom>
        <a:gradFill rotWithShape="0">
          <a:gsLst>
            <a:gs pos="0">
              <a:schemeClr val="accent4">
                <a:tint val="40000"/>
                <a:hueOff val="0"/>
                <a:satOff val="0"/>
                <a:lumOff val="0"/>
                <a:alphaOff val="0"/>
              </a:schemeClr>
            </a:gs>
            <a:gs pos="90000">
              <a:schemeClr val="accent4">
                <a:tint val="40000"/>
                <a:hueOff val="0"/>
                <a:satOff val="0"/>
                <a:lumOff val="0"/>
                <a:alphaOff val="0"/>
                <a:shade val="100000"/>
              </a:schemeClr>
            </a:gs>
            <a:gs pos="100000">
              <a:schemeClr val="accent4">
                <a:tint val="40000"/>
                <a:hueOff val="0"/>
                <a:satOff val="0"/>
                <a:lumOff val="0"/>
                <a:alphaOff val="0"/>
                <a:shade val="85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B300C70-86DE-4C6F-8E9F-53B598BEC78D}">
      <dsp:nvSpPr>
        <dsp:cNvPr id="0" name=""/>
        <dsp:cNvSpPr/>
      </dsp:nvSpPr>
      <dsp:spPr>
        <a:xfrm>
          <a:off x="851480" y="201319"/>
          <a:ext cx="826469" cy="826469"/>
        </a:xfrm>
        <a:prstGeom prst="roundRect">
          <a:avLst/>
        </a:prstGeom>
        <a:solidFill>
          <a:srgbClr val="1D1752"/>
        </a:soli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1.</a:t>
          </a:r>
        </a:p>
        <a:p>
          <a:pPr lvl="0" algn="ctr" defTabSz="488950">
            <a:lnSpc>
              <a:spcPct val="90000"/>
            </a:lnSpc>
            <a:spcBef>
              <a:spcPct val="0"/>
            </a:spcBef>
            <a:spcAft>
              <a:spcPct val="35000"/>
            </a:spcAft>
          </a:pPr>
          <a:r>
            <a:rPr lang="en-US" sz="1100" kern="1200" dirty="0"/>
            <a:t> Physical Structure</a:t>
          </a:r>
        </a:p>
      </dsp:txBody>
      <dsp:txXfrm>
        <a:off x="891825" y="241664"/>
        <a:ext cx="745779" cy="745779"/>
      </dsp:txXfrm>
    </dsp:sp>
    <dsp:sp modelId="{1E3112B3-8D65-4F04-AA5B-5BB28F65A46B}">
      <dsp:nvSpPr>
        <dsp:cNvPr id="0" name=""/>
        <dsp:cNvSpPr/>
      </dsp:nvSpPr>
      <dsp:spPr>
        <a:xfrm>
          <a:off x="1741524" y="201319"/>
          <a:ext cx="826469" cy="826469"/>
        </a:xfrm>
        <a:prstGeom prst="roundRect">
          <a:avLst/>
        </a:prstGeom>
        <a:solidFill>
          <a:srgbClr val="1D1752"/>
        </a:soli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2. </a:t>
          </a:r>
        </a:p>
        <a:p>
          <a:pPr lvl="0" algn="ctr" defTabSz="488950">
            <a:lnSpc>
              <a:spcPct val="90000"/>
            </a:lnSpc>
            <a:spcBef>
              <a:spcPct val="0"/>
            </a:spcBef>
            <a:spcAft>
              <a:spcPct val="35000"/>
            </a:spcAft>
          </a:pPr>
          <a:r>
            <a:rPr lang="en-US" sz="1100" kern="1200" dirty="0"/>
            <a:t>Visual Schedules</a:t>
          </a:r>
        </a:p>
      </dsp:txBody>
      <dsp:txXfrm>
        <a:off x="1781869" y="241664"/>
        <a:ext cx="745779" cy="745779"/>
      </dsp:txXfrm>
    </dsp:sp>
    <dsp:sp modelId="{5933370F-9CCF-4723-ABA3-103E0BA3C62A}">
      <dsp:nvSpPr>
        <dsp:cNvPr id="0" name=""/>
        <dsp:cNvSpPr/>
      </dsp:nvSpPr>
      <dsp:spPr>
        <a:xfrm>
          <a:off x="851480" y="1091363"/>
          <a:ext cx="826469" cy="826469"/>
        </a:xfrm>
        <a:prstGeom prst="roundRect">
          <a:avLst/>
        </a:prstGeom>
        <a:solidFill>
          <a:srgbClr val="71BF44"/>
        </a:soli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3.</a:t>
          </a:r>
        </a:p>
        <a:p>
          <a:pPr lvl="0" algn="ctr" defTabSz="488950">
            <a:lnSpc>
              <a:spcPct val="90000"/>
            </a:lnSpc>
            <a:spcBef>
              <a:spcPct val="0"/>
            </a:spcBef>
            <a:spcAft>
              <a:spcPct val="35000"/>
            </a:spcAft>
          </a:pPr>
          <a:r>
            <a:rPr lang="en-US" sz="1100" kern="1200" dirty="0"/>
            <a:t>Work Systems</a:t>
          </a:r>
        </a:p>
      </dsp:txBody>
      <dsp:txXfrm>
        <a:off x="891825" y="1131708"/>
        <a:ext cx="745779" cy="745779"/>
      </dsp:txXfrm>
    </dsp:sp>
    <dsp:sp modelId="{FE8B8C10-FBBA-48B0-AA2C-38C684C09A14}">
      <dsp:nvSpPr>
        <dsp:cNvPr id="0" name=""/>
        <dsp:cNvSpPr/>
      </dsp:nvSpPr>
      <dsp:spPr>
        <a:xfrm>
          <a:off x="1741524" y="1091363"/>
          <a:ext cx="826469" cy="826469"/>
        </a:xfrm>
        <a:prstGeom prst="roundRect">
          <a:avLst/>
        </a:prstGeom>
        <a:solidFill>
          <a:srgbClr val="1D1752"/>
        </a:soli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4.</a:t>
          </a:r>
        </a:p>
        <a:p>
          <a:pPr lvl="0" algn="ctr" defTabSz="488950">
            <a:lnSpc>
              <a:spcPct val="90000"/>
            </a:lnSpc>
            <a:spcBef>
              <a:spcPct val="0"/>
            </a:spcBef>
            <a:spcAft>
              <a:spcPct val="35000"/>
            </a:spcAft>
          </a:pPr>
          <a:r>
            <a:rPr lang="en-US" sz="1100" kern="1200" dirty="0"/>
            <a:t>Visual Structures</a:t>
          </a:r>
        </a:p>
      </dsp:txBody>
      <dsp:txXfrm>
        <a:off x="1781869" y="1131708"/>
        <a:ext cx="745779" cy="7457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FF20A-5E22-4661-B0BC-19EC27F34AD7}">
      <dsp:nvSpPr>
        <dsp:cNvPr id="0" name=""/>
        <dsp:cNvSpPr/>
      </dsp:nvSpPr>
      <dsp:spPr>
        <a:xfrm>
          <a:off x="650160" y="0"/>
          <a:ext cx="2119153" cy="2119153"/>
        </a:xfrm>
        <a:prstGeom prst="diamond">
          <a:avLst/>
        </a:prstGeom>
        <a:gradFill rotWithShape="0">
          <a:gsLst>
            <a:gs pos="0">
              <a:schemeClr val="accent4">
                <a:tint val="40000"/>
                <a:hueOff val="0"/>
                <a:satOff val="0"/>
                <a:lumOff val="0"/>
                <a:alphaOff val="0"/>
              </a:schemeClr>
            </a:gs>
            <a:gs pos="90000">
              <a:schemeClr val="accent4">
                <a:tint val="40000"/>
                <a:hueOff val="0"/>
                <a:satOff val="0"/>
                <a:lumOff val="0"/>
                <a:alphaOff val="0"/>
                <a:shade val="100000"/>
              </a:schemeClr>
            </a:gs>
            <a:gs pos="100000">
              <a:schemeClr val="accent4">
                <a:tint val="40000"/>
                <a:hueOff val="0"/>
                <a:satOff val="0"/>
                <a:lumOff val="0"/>
                <a:alphaOff val="0"/>
                <a:shade val="85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B300C70-86DE-4C6F-8E9F-53B598BEC78D}">
      <dsp:nvSpPr>
        <dsp:cNvPr id="0" name=""/>
        <dsp:cNvSpPr/>
      </dsp:nvSpPr>
      <dsp:spPr>
        <a:xfrm>
          <a:off x="851480" y="201319"/>
          <a:ext cx="826469" cy="826469"/>
        </a:xfrm>
        <a:prstGeom prst="roundRect">
          <a:avLst/>
        </a:prstGeom>
        <a:solidFill>
          <a:srgbClr val="1D1752"/>
        </a:soli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1.</a:t>
          </a:r>
        </a:p>
        <a:p>
          <a:pPr lvl="0" algn="ctr" defTabSz="488950">
            <a:lnSpc>
              <a:spcPct val="90000"/>
            </a:lnSpc>
            <a:spcBef>
              <a:spcPct val="0"/>
            </a:spcBef>
            <a:spcAft>
              <a:spcPct val="35000"/>
            </a:spcAft>
          </a:pPr>
          <a:r>
            <a:rPr lang="en-US" sz="1100" kern="1200" dirty="0"/>
            <a:t> Physical Structure</a:t>
          </a:r>
        </a:p>
      </dsp:txBody>
      <dsp:txXfrm>
        <a:off x="891825" y="241664"/>
        <a:ext cx="745779" cy="745779"/>
      </dsp:txXfrm>
    </dsp:sp>
    <dsp:sp modelId="{1E3112B3-8D65-4F04-AA5B-5BB28F65A46B}">
      <dsp:nvSpPr>
        <dsp:cNvPr id="0" name=""/>
        <dsp:cNvSpPr/>
      </dsp:nvSpPr>
      <dsp:spPr>
        <a:xfrm>
          <a:off x="1741524" y="201319"/>
          <a:ext cx="826469" cy="826469"/>
        </a:xfrm>
        <a:prstGeom prst="roundRect">
          <a:avLst/>
        </a:prstGeom>
        <a:solidFill>
          <a:srgbClr val="1D1752"/>
        </a:soli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2. </a:t>
          </a:r>
        </a:p>
        <a:p>
          <a:pPr lvl="0" algn="ctr" defTabSz="488950">
            <a:lnSpc>
              <a:spcPct val="90000"/>
            </a:lnSpc>
            <a:spcBef>
              <a:spcPct val="0"/>
            </a:spcBef>
            <a:spcAft>
              <a:spcPct val="35000"/>
            </a:spcAft>
          </a:pPr>
          <a:r>
            <a:rPr lang="en-US" sz="1100" kern="1200" dirty="0"/>
            <a:t>Visual Schedules</a:t>
          </a:r>
        </a:p>
      </dsp:txBody>
      <dsp:txXfrm>
        <a:off x="1781869" y="241664"/>
        <a:ext cx="745779" cy="745779"/>
      </dsp:txXfrm>
    </dsp:sp>
    <dsp:sp modelId="{5933370F-9CCF-4723-ABA3-103E0BA3C62A}">
      <dsp:nvSpPr>
        <dsp:cNvPr id="0" name=""/>
        <dsp:cNvSpPr/>
      </dsp:nvSpPr>
      <dsp:spPr>
        <a:xfrm>
          <a:off x="851480" y="1091363"/>
          <a:ext cx="826469" cy="826469"/>
        </a:xfrm>
        <a:prstGeom prst="roundRect">
          <a:avLst/>
        </a:prstGeom>
        <a:solidFill>
          <a:srgbClr val="1D1752"/>
        </a:soli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3.</a:t>
          </a:r>
        </a:p>
        <a:p>
          <a:pPr lvl="0" algn="ctr" defTabSz="488950">
            <a:lnSpc>
              <a:spcPct val="90000"/>
            </a:lnSpc>
            <a:spcBef>
              <a:spcPct val="0"/>
            </a:spcBef>
            <a:spcAft>
              <a:spcPct val="35000"/>
            </a:spcAft>
          </a:pPr>
          <a:r>
            <a:rPr lang="en-US" sz="1100" kern="1200" dirty="0"/>
            <a:t>Work Systems</a:t>
          </a:r>
        </a:p>
      </dsp:txBody>
      <dsp:txXfrm>
        <a:off x="891825" y="1131708"/>
        <a:ext cx="745779" cy="745779"/>
      </dsp:txXfrm>
    </dsp:sp>
    <dsp:sp modelId="{FE8B8C10-FBBA-48B0-AA2C-38C684C09A14}">
      <dsp:nvSpPr>
        <dsp:cNvPr id="0" name=""/>
        <dsp:cNvSpPr/>
      </dsp:nvSpPr>
      <dsp:spPr>
        <a:xfrm>
          <a:off x="1741524" y="1091363"/>
          <a:ext cx="826469" cy="826469"/>
        </a:xfrm>
        <a:prstGeom prst="roundRect">
          <a:avLst/>
        </a:prstGeom>
        <a:solidFill>
          <a:srgbClr val="FFCB08"/>
        </a:soli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4.</a:t>
          </a:r>
        </a:p>
        <a:p>
          <a:pPr lvl="0" algn="ctr" defTabSz="488950">
            <a:lnSpc>
              <a:spcPct val="90000"/>
            </a:lnSpc>
            <a:spcBef>
              <a:spcPct val="0"/>
            </a:spcBef>
            <a:spcAft>
              <a:spcPct val="35000"/>
            </a:spcAft>
          </a:pPr>
          <a:r>
            <a:rPr lang="en-US" sz="1100" kern="1200" dirty="0"/>
            <a:t>Visual Structures</a:t>
          </a:r>
        </a:p>
      </dsp:txBody>
      <dsp:txXfrm>
        <a:off x="1781869" y="1131708"/>
        <a:ext cx="745779" cy="7457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670E9-6D83-4FA5-AA21-E5A98A14093C}">
      <dsp:nvSpPr>
        <dsp:cNvPr id="0" name=""/>
        <dsp:cNvSpPr/>
      </dsp:nvSpPr>
      <dsp:spPr>
        <a:xfrm>
          <a:off x="1955872" y="366"/>
          <a:ext cx="2200356" cy="58737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AU" sz="1700" kern="1200" dirty="0"/>
            <a:t>Visual Processing</a:t>
          </a:r>
        </a:p>
      </dsp:txBody>
      <dsp:txXfrm>
        <a:off x="1984545" y="29039"/>
        <a:ext cx="2143010" cy="530033"/>
      </dsp:txXfrm>
    </dsp:sp>
    <dsp:sp modelId="{B086486F-DC90-4F5C-94B0-BCB8A5EDAB87}">
      <dsp:nvSpPr>
        <dsp:cNvPr id="0" name=""/>
        <dsp:cNvSpPr/>
      </dsp:nvSpPr>
      <dsp:spPr>
        <a:xfrm>
          <a:off x="1955872" y="617114"/>
          <a:ext cx="2200356" cy="58737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AU" sz="1700" kern="1200" dirty="0"/>
            <a:t>Attention to Details</a:t>
          </a:r>
        </a:p>
      </dsp:txBody>
      <dsp:txXfrm>
        <a:off x="1984545" y="645787"/>
        <a:ext cx="2143010" cy="530033"/>
      </dsp:txXfrm>
    </dsp:sp>
    <dsp:sp modelId="{4A823997-49AF-4FFB-BEBC-F0AAC1372D54}">
      <dsp:nvSpPr>
        <dsp:cNvPr id="0" name=""/>
        <dsp:cNvSpPr/>
      </dsp:nvSpPr>
      <dsp:spPr>
        <a:xfrm>
          <a:off x="1955872" y="1233862"/>
          <a:ext cx="2200356" cy="58737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AU" sz="1700" kern="1200" dirty="0"/>
            <a:t>Sensory</a:t>
          </a:r>
        </a:p>
      </dsp:txBody>
      <dsp:txXfrm>
        <a:off x="1984545" y="1262535"/>
        <a:ext cx="2143010" cy="530033"/>
      </dsp:txXfrm>
    </dsp:sp>
    <dsp:sp modelId="{02726480-8D64-4CE6-A589-ADAD4BCF0618}">
      <dsp:nvSpPr>
        <dsp:cNvPr id="0" name=""/>
        <dsp:cNvSpPr/>
      </dsp:nvSpPr>
      <dsp:spPr>
        <a:xfrm>
          <a:off x="1955872" y="1850610"/>
          <a:ext cx="2200356" cy="58737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AU" sz="1700" kern="1200" dirty="0"/>
            <a:t>Communication</a:t>
          </a:r>
        </a:p>
      </dsp:txBody>
      <dsp:txXfrm>
        <a:off x="1984545" y="1879283"/>
        <a:ext cx="2143010" cy="530033"/>
      </dsp:txXfrm>
    </dsp:sp>
    <dsp:sp modelId="{2A5E2330-EBFB-4ECD-A235-281BF49E9982}">
      <dsp:nvSpPr>
        <dsp:cNvPr id="0" name=""/>
        <dsp:cNvSpPr/>
      </dsp:nvSpPr>
      <dsp:spPr>
        <a:xfrm>
          <a:off x="1955872" y="2467358"/>
          <a:ext cx="2200356" cy="587379"/>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AU" sz="1700" kern="1200" dirty="0"/>
            <a:t>Concepts of Time</a:t>
          </a:r>
        </a:p>
      </dsp:txBody>
      <dsp:txXfrm>
        <a:off x="1984545" y="2496031"/>
        <a:ext cx="2143010" cy="530033"/>
      </dsp:txXfrm>
    </dsp:sp>
    <dsp:sp modelId="{8A120C99-D164-4CBD-B387-9FA6BE392ED7}">
      <dsp:nvSpPr>
        <dsp:cNvPr id="0" name=""/>
        <dsp:cNvSpPr/>
      </dsp:nvSpPr>
      <dsp:spPr>
        <a:xfrm>
          <a:off x="1955872" y="3084106"/>
          <a:ext cx="2200356" cy="58737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AU" sz="1700" kern="1200" dirty="0"/>
            <a:t>Intense interests &amp; preferences</a:t>
          </a:r>
        </a:p>
      </dsp:txBody>
      <dsp:txXfrm>
        <a:off x="1984545" y="3112779"/>
        <a:ext cx="2143010" cy="530033"/>
      </dsp:txXfrm>
    </dsp:sp>
    <dsp:sp modelId="{F5DBF849-A9D1-4788-8EEF-2FD8425D932F}">
      <dsp:nvSpPr>
        <dsp:cNvPr id="0" name=""/>
        <dsp:cNvSpPr/>
      </dsp:nvSpPr>
      <dsp:spPr>
        <a:xfrm>
          <a:off x="1955872" y="3700854"/>
          <a:ext cx="2200356" cy="58737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AU" sz="1700" kern="1200" dirty="0"/>
            <a:t>Specific Routines &amp; Settings </a:t>
          </a:r>
        </a:p>
      </dsp:txBody>
      <dsp:txXfrm>
        <a:off x="1984545" y="3729527"/>
        <a:ext cx="2143010" cy="5300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3FF0B-DB3E-47F3-B3B1-8DF45ABD76A0}">
      <dsp:nvSpPr>
        <dsp:cNvPr id="0" name=""/>
        <dsp:cNvSpPr/>
      </dsp:nvSpPr>
      <dsp:spPr>
        <a:xfrm>
          <a:off x="458041" y="5206"/>
          <a:ext cx="5758007" cy="84840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a:t>GOAL of Structured Teaching is to maximise understanding of what is required</a:t>
          </a:r>
        </a:p>
      </dsp:txBody>
      <dsp:txXfrm>
        <a:off x="482890" y="30055"/>
        <a:ext cx="5708309" cy="798709"/>
      </dsp:txXfrm>
    </dsp:sp>
    <dsp:sp modelId="{6824054E-4AAB-4254-A8D9-BBD89538D65B}">
      <dsp:nvSpPr>
        <dsp:cNvPr id="0" name=""/>
        <dsp:cNvSpPr/>
      </dsp:nvSpPr>
      <dsp:spPr>
        <a:xfrm rot="5400000">
          <a:off x="3177968" y="874824"/>
          <a:ext cx="318152" cy="3817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3222510" y="906639"/>
        <a:ext cx="229069" cy="222706"/>
      </dsp:txXfrm>
    </dsp:sp>
    <dsp:sp modelId="{8A3FEE1F-8786-4844-9DB2-053E3D3EBFFD}">
      <dsp:nvSpPr>
        <dsp:cNvPr id="0" name=""/>
        <dsp:cNvSpPr/>
      </dsp:nvSpPr>
      <dsp:spPr>
        <a:xfrm>
          <a:off x="488770" y="1277818"/>
          <a:ext cx="5696548" cy="848407"/>
        </a:xfrm>
        <a:prstGeom prst="roundRect">
          <a:avLst>
            <a:gd name="adj" fmla="val 10000"/>
          </a:avLst>
        </a:prstGeom>
        <a:solidFill>
          <a:schemeClr val="accent2">
            <a:hueOff val="1800590"/>
            <a:satOff val="-15306"/>
            <a:lumOff val="10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None/>
          </a:pPr>
          <a:r>
            <a:rPr lang="en-AU" sz="2000" kern="1200" dirty="0"/>
            <a:t>Increased understanding enhances </a:t>
          </a:r>
        </a:p>
        <a:p>
          <a:pPr lvl="0" algn="ctr" defTabSz="889000">
            <a:lnSpc>
              <a:spcPct val="90000"/>
            </a:lnSpc>
            <a:spcBef>
              <a:spcPct val="0"/>
            </a:spcBef>
            <a:spcAft>
              <a:spcPct val="35000"/>
            </a:spcAft>
            <a:buNone/>
          </a:pPr>
          <a:r>
            <a:rPr lang="en-AU" sz="2000" kern="1200" dirty="0"/>
            <a:t>meaning making of task/activity</a:t>
          </a:r>
          <a:endParaRPr lang="en-US" sz="2000" kern="1200" dirty="0"/>
        </a:p>
      </dsp:txBody>
      <dsp:txXfrm>
        <a:off x="513619" y="1302667"/>
        <a:ext cx="5646850" cy="798709"/>
      </dsp:txXfrm>
    </dsp:sp>
    <dsp:sp modelId="{730417B8-C1B4-4B91-90F2-59AE87A12FC2}">
      <dsp:nvSpPr>
        <dsp:cNvPr id="0" name=""/>
        <dsp:cNvSpPr/>
      </dsp:nvSpPr>
      <dsp:spPr>
        <a:xfrm rot="5400000">
          <a:off x="3177968" y="2147436"/>
          <a:ext cx="318152" cy="381783"/>
        </a:xfrm>
        <a:prstGeom prst="rightArrow">
          <a:avLst>
            <a:gd name="adj1" fmla="val 60000"/>
            <a:gd name="adj2" fmla="val 50000"/>
          </a:avLst>
        </a:prstGeom>
        <a:solidFill>
          <a:schemeClr val="accent2">
            <a:hueOff val="2400786"/>
            <a:satOff val="-20408"/>
            <a:lumOff val="14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3222510" y="2179251"/>
        <a:ext cx="229069" cy="222706"/>
      </dsp:txXfrm>
    </dsp:sp>
    <dsp:sp modelId="{A1AEEDE2-508A-4DEB-9E69-20A4EE495A42}">
      <dsp:nvSpPr>
        <dsp:cNvPr id="0" name=""/>
        <dsp:cNvSpPr/>
      </dsp:nvSpPr>
      <dsp:spPr>
        <a:xfrm>
          <a:off x="477096" y="2550429"/>
          <a:ext cx="5719896" cy="848407"/>
        </a:xfrm>
        <a:prstGeom prst="roundRect">
          <a:avLst>
            <a:gd name="adj" fmla="val 10000"/>
          </a:avLst>
        </a:prstGeom>
        <a:solidFill>
          <a:schemeClr val="accent2">
            <a:hueOff val="3601179"/>
            <a:satOff val="-30612"/>
            <a:lumOff val="215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None/>
          </a:pPr>
          <a:r>
            <a:rPr lang="en-AU" sz="2000" kern="1200" dirty="0"/>
            <a:t>Resulting in management of behaviours </a:t>
          </a:r>
        </a:p>
        <a:p>
          <a:pPr lvl="0" algn="ctr" defTabSz="889000">
            <a:lnSpc>
              <a:spcPct val="90000"/>
            </a:lnSpc>
            <a:spcBef>
              <a:spcPct val="0"/>
            </a:spcBef>
            <a:spcAft>
              <a:spcPct val="35000"/>
            </a:spcAft>
            <a:buNone/>
          </a:pPr>
          <a:r>
            <a:rPr lang="en-AU" sz="2000" kern="1200" dirty="0"/>
            <a:t>(self &amp; directed) </a:t>
          </a:r>
          <a:endParaRPr lang="en-US" sz="2000" kern="1200" dirty="0"/>
        </a:p>
      </dsp:txBody>
      <dsp:txXfrm>
        <a:off x="501945" y="2575278"/>
        <a:ext cx="5670198" cy="798709"/>
      </dsp:txXfrm>
    </dsp:sp>
    <dsp:sp modelId="{E7BA8DF5-FA1F-4A05-98E2-FB20447C1186}">
      <dsp:nvSpPr>
        <dsp:cNvPr id="0" name=""/>
        <dsp:cNvSpPr/>
      </dsp:nvSpPr>
      <dsp:spPr>
        <a:xfrm rot="5400000">
          <a:off x="3177968" y="3420047"/>
          <a:ext cx="318152" cy="381783"/>
        </a:xfrm>
        <a:prstGeom prst="rightArrow">
          <a:avLst>
            <a:gd name="adj1" fmla="val 60000"/>
            <a:gd name="adj2" fmla="val 50000"/>
          </a:avLst>
        </a:prstGeom>
        <a:solidFill>
          <a:schemeClr val="accent2">
            <a:hueOff val="4801572"/>
            <a:satOff val="-4081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3222510" y="3451862"/>
        <a:ext cx="229069" cy="222706"/>
      </dsp:txXfrm>
    </dsp:sp>
    <dsp:sp modelId="{4F29E241-2898-412D-BAAB-11948315D63C}">
      <dsp:nvSpPr>
        <dsp:cNvPr id="0" name=""/>
        <dsp:cNvSpPr/>
      </dsp:nvSpPr>
      <dsp:spPr>
        <a:xfrm>
          <a:off x="509997" y="3823041"/>
          <a:ext cx="5654094" cy="848407"/>
        </a:xfrm>
        <a:prstGeom prst="roundRect">
          <a:avLst>
            <a:gd name="adj" fmla="val 10000"/>
          </a:avLst>
        </a:prstGeom>
        <a:solidFill>
          <a:schemeClr val="accent2">
            <a:hueOff val="5401769"/>
            <a:satOff val="-45918"/>
            <a:lumOff val="323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None/>
          </a:pPr>
          <a:r>
            <a:rPr lang="en-AU" sz="2000" kern="1200" dirty="0"/>
            <a:t>Outcomes of increased independence </a:t>
          </a:r>
        </a:p>
        <a:p>
          <a:pPr lvl="0" algn="ctr" defTabSz="889000">
            <a:lnSpc>
              <a:spcPct val="90000"/>
            </a:lnSpc>
            <a:spcBef>
              <a:spcPct val="0"/>
            </a:spcBef>
            <a:spcAft>
              <a:spcPct val="35000"/>
            </a:spcAft>
            <a:buNone/>
          </a:pPr>
          <a:r>
            <a:rPr lang="en-AU" sz="2000" kern="1200" dirty="0"/>
            <a:t>&amp; self-esteem</a:t>
          </a:r>
          <a:endParaRPr lang="en-US" sz="2000" kern="1200" dirty="0"/>
        </a:p>
      </dsp:txBody>
      <dsp:txXfrm>
        <a:off x="534846" y="3847890"/>
        <a:ext cx="5604396" cy="798709"/>
      </dsp:txXfrm>
    </dsp:sp>
    <dsp:sp modelId="{0ABB15E6-0C8F-4CDD-9049-F97E1A9960E9}">
      <dsp:nvSpPr>
        <dsp:cNvPr id="0" name=""/>
        <dsp:cNvSpPr/>
      </dsp:nvSpPr>
      <dsp:spPr>
        <a:xfrm rot="5400000">
          <a:off x="3177968" y="4692659"/>
          <a:ext cx="318152" cy="381783"/>
        </a:xfrm>
        <a:prstGeom prst="rightArrow">
          <a:avLst>
            <a:gd name="adj1" fmla="val 60000"/>
            <a:gd name="adj2" fmla="val 50000"/>
          </a:avLst>
        </a:prstGeom>
        <a:solidFill>
          <a:schemeClr val="accent2">
            <a:hueOff val="7202358"/>
            <a:satOff val="-6122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3222510" y="4724474"/>
        <a:ext cx="229069" cy="222706"/>
      </dsp:txXfrm>
    </dsp:sp>
    <dsp:sp modelId="{F9E1A8A0-8155-41A5-A1EE-CFC7AE010D5C}">
      <dsp:nvSpPr>
        <dsp:cNvPr id="0" name=""/>
        <dsp:cNvSpPr/>
      </dsp:nvSpPr>
      <dsp:spPr>
        <a:xfrm>
          <a:off x="466203" y="5095652"/>
          <a:ext cx="5741683" cy="835104"/>
        </a:xfrm>
        <a:prstGeom prst="roundRect">
          <a:avLst>
            <a:gd name="adj" fmla="val 10000"/>
          </a:avLst>
        </a:prstGeom>
        <a:solidFill>
          <a:schemeClr val="accent2">
            <a:hueOff val="7202358"/>
            <a:satOff val="-61224"/>
            <a:lumOff val="43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None/>
          </a:pPr>
          <a:r>
            <a:rPr lang="en-AU" sz="2000" kern="1200" dirty="0"/>
            <a:t>Leading to more learning </a:t>
          </a:r>
        </a:p>
        <a:p>
          <a:pPr lvl="0" algn="ctr" defTabSz="889000">
            <a:lnSpc>
              <a:spcPct val="90000"/>
            </a:lnSpc>
            <a:spcBef>
              <a:spcPct val="0"/>
            </a:spcBef>
            <a:spcAft>
              <a:spcPct val="35000"/>
            </a:spcAft>
            <a:buNone/>
          </a:pPr>
          <a:r>
            <a:rPr lang="en-AU" sz="2000" kern="1200" dirty="0"/>
            <a:t>(&amp; potential teaching opportunities)</a:t>
          </a:r>
          <a:endParaRPr lang="en-US" sz="2000" kern="1200" dirty="0"/>
        </a:p>
      </dsp:txBody>
      <dsp:txXfrm>
        <a:off x="490662" y="5120111"/>
        <a:ext cx="5692765" cy="78618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3F63ADB-8BC3-4886-A909-10CCE4EAA22E}" type="datetimeFigureOut">
              <a:rPr lang="en-GB" smtClean="0"/>
              <a:t>22/01/2019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865E54D-AE13-4677-9470-1CC612A77C33}" type="slidenum">
              <a:rPr lang="en-GB" smtClean="0"/>
              <a:t>‹#›</a:t>
            </a:fld>
            <a:endParaRPr lang="en-GB"/>
          </a:p>
        </p:txBody>
      </p:sp>
    </p:spTree>
    <p:extLst>
      <p:ext uri="{BB962C8B-B14F-4D97-AF65-F5344CB8AC3E}">
        <p14:creationId xmlns:p14="http://schemas.microsoft.com/office/powerpoint/2010/main" val="1213072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753062-0C7C-4DA7-BDAC-1E5841884A02}" type="datetimeFigureOut">
              <a:rPr lang="en-AU" smtClean="0"/>
              <a:t>22/01/2019</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064C8EF-C3FF-4E4E-B303-0F21DDAD0FCC}" type="slidenum">
              <a:rPr lang="en-AU" smtClean="0"/>
              <a:t>‹#›</a:t>
            </a:fld>
            <a:endParaRPr lang="en-AU"/>
          </a:p>
        </p:txBody>
      </p:sp>
    </p:spTree>
    <p:extLst>
      <p:ext uri="{BB962C8B-B14F-4D97-AF65-F5344CB8AC3E}">
        <p14:creationId xmlns:p14="http://schemas.microsoft.com/office/powerpoint/2010/main" val="2862824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064C8EF-C3FF-4E4E-B303-0F21DDAD0FCC}" type="slidenum">
              <a:rPr lang="en-AU" smtClean="0"/>
              <a:t>2</a:t>
            </a:fld>
            <a:endParaRPr lang="en-AU"/>
          </a:p>
        </p:txBody>
      </p:sp>
    </p:spTree>
    <p:extLst>
      <p:ext uri="{BB962C8B-B14F-4D97-AF65-F5344CB8AC3E}">
        <p14:creationId xmlns:p14="http://schemas.microsoft.com/office/powerpoint/2010/main" val="1111764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064C8EF-C3FF-4E4E-B303-0F21DDAD0FCC}" type="slidenum">
              <a:rPr lang="en-AU" smtClean="0"/>
              <a:t>11</a:t>
            </a:fld>
            <a:endParaRPr lang="en-AU"/>
          </a:p>
        </p:txBody>
      </p:sp>
    </p:spTree>
    <p:extLst>
      <p:ext uri="{BB962C8B-B14F-4D97-AF65-F5344CB8AC3E}">
        <p14:creationId xmlns:p14="http://schemas.microsoft.com/office/powerpoint/2010/main" val="3651316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t>An</a:t>
            </a:r>
            <a:r>
              <a:rPr lang="en-AU" sz="1100" baseline="0" dirty="0"/>
              <a:t> in-depth look at the characteristics and patterns of behaviour which comprise the </a:t>
            </a:r>
            <a:r>
              <a:rPr lang="en-AU" sz="1100" dirty="0"/>
              <a:t>‘Culture of Autism’ (</a:t>
            </a:r>
            <a:r>
              <a:rPr lang="en-AU" sz="1100" dirty="0" err="1"/>
              <a:t>Mesibov</a:t>
            </a:r>
            <a:r>
              <a:rPr lang="en-AU" sz="1100" dirty="0"/>
              <a:t> &amp; </a:t>
            </a:r>
            <a:r>
              <a:rPr lang="en-AU" sz="1100" dirty="0" err="1"/>
              <a:t>Shea</a:t>
            </a:r>
            <a:r>
              <a:rPr lang="en-AU" sz="1100" dirty="0"/>
              <a:t>, 2009) is outlined below:</a:t>
            </a: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Visual Processing: A preference to process visual information which is explicit and concrete (rather than processing auditory information such as language)</a:t>
            </a: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Attention to Details: A processing bias where greater attention is directed on details and there are difficulties with higher-order processing e.g., sequencing, integrating, connecting, or conceptualising overall meaning</a:t>
            </a: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Sensory: Marked preference for, and avoidance of sensory stimuli</a:t>
            </a: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Communication: Impairments in the initiation and pragmatic (social) use of language</a:t>
            </a: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Concepts of Time: Difficulty with concepts of time e.g., d</a:t>
            </a:r>
            <a:r>
              <a:rPr lang="en-AU" sz="1200" dirty="0"/>
              <a:t>ifficulty recognising beginning or end,</a:t>
            </a:r>
            <a:r>
              <a:rPr lang="en-AU" sz="1200" baseline="0" dirty="0"/>
              <a:t> n</a:t>
            </a:r>
            <a:r>
              <a:rPr lang="en-AU" sz="1200" dirty="0"/>
              <a:t>ot knowing how long, when to finish or how to move through an activity</a:t>
            </a:r>
          </a:p>
          <a:p>
            <a:pPr marL="171450" indent="-171450">
              <a:buFont typeface="Arial" panose="020B0604020202020204" pitchFamily="34" charset="0"/>
              <a:buChar char="•"/>
            </a:pPr>
            <a:r>
              <a:rPr lang="en-AU" sz="1200" dirty="0"/>
              <a:t>Intense</a:t>
            </a:r>
            <a:r>
              <a:rPr lang="en-AU" sz="1200" baseline="0" dirty="0"/>
              <a:t> Interests &amp; Preferences: Engaging in preferred activities as well as difficulties disengaging from an activity</a:t>
            </a:r>
          </a:p>
          <a:p>
            <a:pPr marL="171450" indent="-171450">
              <a:buFont typeface="Arial" panose="020B0604020202020204" pitchFamily="34" charset="0"/>
              <a:buChar char="•"/>
            </a:pPr>
            <a:r>
              <a:rPr lang="en-AU" sz="1200" baseline="0" dirty="0"/>
              <a:t>Specific Routines &amp; Settings: </a:t>
            </a:r>
            <a:r>
              <a:rPr lang="en-AU" sz="1200" dirty="0"/>
              <a:t>Attachment to specific routines or settings,</a:t>
            </a:r>
            <a:r>
              <a:rPr lang="en-AU" sz="1200" baseline="0" dirty="0"/>
              <a:t> difficulty with transitions and difficulty generalising routines and transitions in other settings</a:t>
            </a:r>
            <a:endParaRPr lang="en-AU" sz="1200" dirty="0"/>
          </a:p>
        </p:txBody>
      </p:sp>
      <p:sp>
        <p:nvSpPr>
          <p:cNvPr id="4" name="Slide Number Placeholder 3"/>
          <p:cNvSpPr>
            <a:spLocks noGrp="1"/>
          </p:cNvSpPr>
          <p:nvPr>
            <p:ph type="sldNum" sz="quarter" idx="10"/>
          </p:nvPr>
        </p:nvSpPr>
        <p:spPr/>
        <p:txBody>
          <a:bodyPr/>
          <a:lstStyle/>
          <a:p>
            <a:fld id="{6064C8EF-C3FF-4E4E-B303-0F21DDAD0FCC}" type="slidenum">
              <a:rPr lang="en-AU" smtClean="0"/>
              <a:t>12</a:t>
            </a:fld>
            <a:endParaRPr lang="en-AU"/>
          </a:p>
        </p:txBody>
      </p:sp>
    </p:spTree>
    <p:extLst>
      <p:ext uri="{BB962C8B-B14F-4D97-AF65-F5344CB8AC3E}">
        <p14:creationId xmlns:p14="http://schemas.microsoft.com/office/powerpoint/2010/main" val="76680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064C8EF-C3FF-4E4E-B303-0F21DDAD0FCC}" type="slidenum">
              <a:rPr lang="en-AU" smtClean="0"/>
              <a:t>13</a:t>
            </a:fld>
            <a:endParaRPr lang="en-AU"/>
          </a:p>
        </p:txBody>
      </p:sp>
    </p:spTree>
    <p:extLst>
      <p:ext uri="{BB962C8B-B14F-4D97-AF65-F5344CB8AC3E}">
        <p14:creationId xmlns:p14="http://schemas.microsoft.com/office/powerpoint/2010/main" val="1521579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064C8EF-C3FF-4E4E-B303-0F21DDAD0FCC}" type="slidenum">
              <a:rPr lang="en-AU" smtClean="0"/>
              <a:t>14</a:t>
            </a:fld>
            <a:endParaRPr lang="en-AU"/>
          </a:p>
        </p:txBody>
      </p:sp>
    </p:spTree>
    <p:extLst>
      <p:ext uri="{BB962C8B-B14F-4D97-AF65-F5344CB8AC3E}">
        <p14:creationId xmlns:p14="http://schemas.microsoft.com/office/powerpoint/2010/main" val="787319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064C8EF-C3FF-4E4E-B303-0F21DDAD0FCC}" type="slidenum">
              <a:rPr lang="en-AU" smtClean="0"/>
              <a:t>15</a:t>
            </a:fld>
            <a:endParaRPr lang="en-AU"/>
          </a:p>
        </p:txBody>
      </p:sp>
    </p:spTree>
    <p:extLst>
      <p:ext uri="{BB962C8B-B14F-4D97-AF65-F5344CB8AC3E}">
        <p14:creationId xmlns:p14="http://schemas.microsoft.com/office/powerpoint/2010/main" val="1702036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064C8EF-C3FF-4E4E-B303-0F21DDAD0FCC}" type="slidenum">
              <a:rPr lang="en-AU" smtClean="0"/>
              <a:t>16</a:t>
            </a:fld>
            <a:endParaRPr lang="en-AU"/>
          </a:p>
        </p:txBody>
      </p:sp>
    </p:spTree>
    <p:extLst>
      <p:ext uri="{BB962C8B-B14F-4D97-AF65-F5344CB8AC3E}">
        <p14:creationId xmlns:p14="http://schemas.microsoft.com/office/powerpoint/2010/main" val="1138269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064C8EF-C3FF-4E4E-B303-0F21DDAD0FCC}" type="slidenum">
              <a:rPr lang="en-AU" smtClean="0"/>
              <a:t>17</a:t>
            </a:fld>
            <a:endParaRPr lang="en-AU"/>
          </a:p>
        </p:txBody>
      </p:sp>
    </p:spTree>
    <p:extLst>
      <p:ext uri="{BB962C8B-B14F-4D97-AF65-F5344CB8AC3E}">
        <p14:creationId xmlns:p14="http://schemas.microsoft.com/office/powerpoint/2010/main" val="329579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064C8EF-C3FF-4E4E-B303-0F21DDAD0FCC}" type="slidenum">
              <a:rPr lang="en-AU" smtClean="0"/>
              <a:t>18</a:t>
            </a:fld>
            <a:endParaRPr lang="en-AU"/>
          </a:p>
        </p:txBody>
      </p:sp>
    </p:spTree>
    <p:extLst>
      <p:ext uri="{BB962C8B-B14F-4D97-AF65-F5344CB8AC3E}">
        <p14:creationId xmlns:p14="http://schemas.microsoft.com/office/powerpoint/2010/main" val="2234194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064C8EF-C3FF-4E4E-B303-0F21DDAD0FCC}" type="slidenum">
              <a:rPr lang="en-AU" smtClean="0"/>
              <a:t>19</a:t>
            </a:fld>
            <a:endParaRPr lang="en-AU"/>
          </a:p>
        </p:txBody>
      </p:sp>
    </p:spTree>
    <p:extLst>
      <p:ext uri="{BB962C8B-B14F-4D97-AF65-F5344CB8AC3E}">
        <p14:creationId xmlns:p14="http://schemas.microsoft.com/office/powerpoint/2010/main" val="147034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200" b="0" i="0" u="none" strike="noStrike" kern="1200" baseline="0" dirty="0">
                <a:solidFill>
                  <a:schemeClr val="tx1"/>
                </a:solidFill>
                <a:latin typeface="+mn-lt"/>
                <a:ea typeface="+mn-ea"/>
                <a:cs typeface="+mn-cs"/>
              </a:rPr>
              <a:t>(Hume, 2015)</a:t>
            </a:r>
          </a:p>
          <a:p>
            <a:pPr marL="0" marR="0" lvl="0" indent="0" algn="l" defTabSz="914400" rtl="0" eaLnBrk="1" fontAlgn="auto" latinLnBrk="0" hangingPunct="1">
              <a:lnSpc>
                <a:spcPct val="150000"/>
              </a:lnSpc>
              <a:spcBef>
                <a:spcPts val="0"/>
              </a:spcBef>
              <a:spcAft>
                <a:spcPts val="0"/>
              </a:spcAft>
              <a:buClrTx/>
              <a:buSzTx/>
              <a:buFontTx/>
              <a:buNone/>
              <a:tabLst/>
              <a:defRPr/>
            </a:pPr>
            <a:r>
              <a:rPr lang="en-AU" sz="1200" b="0" i="0" u="none" strike="noStrike" kern="1200" baseline="0" dirty="0">
                <a:solidFill>
                  <a:schemeClr val="tx1"/>
                </a:solidFill>
                <a:latin typeface="+mn-lt"/>
                <a:ea typeface="+mn-ea"/>
                <a:cs typeface="+mn-cs"/>
              </a:rPr>
              <a:t>TEACCH</a:t>
            </a:r>
            <a:r>
              <a:rPr lang="en-AU" sz="1200" dirty="0">
                <a:solidFill>
                  <a:srgbClr val="1D1752"/>
                </a:solidFill>
              </a:rPr>
              <a:t>®</a:t>
            </a:r>
            <a:r>
              <a:rPr lang="en-AU" sz="1200" b="0" i="0" u="none" strike="noStrike" kern="1200" baseline="0" dirty="0">
                <a:solidFill>
                  <a:schemeClr val="tx1"/>
                </a:solidFill>
                <a:latin typeface="+mn-lt"/>
                <a:ea typeface="+mn-ea"/>
                <a:cs typeface="+mn-cs"/>
              </a:rPr>
              <a:t> is a treatment model that serves individuals with autism across the lifespan. It is based on:</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lang="en-AU" sz="1200" b="0" i="0" u="none" strike="noStrike" kern="1200" baseline="0" dirty="0">
                <a:solidFill>
                  <a:schemeClr val="tx1"/>
                </a:solidFill>
                <a:latin typeface="+mn-lt"/>
                <a:ea typeface="+mn-ea"/>
                <a:cs typeface="+mn-cs"/>
              </a:rPr>
              <a:t>an extensive understanding of autism</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lang="en-AU" sz="1200" b="0" i="0" u="none" strike="noStrike" kern="1200" baseline="0" dirty="0">
                <a:solidFill>
                  <a:schemeClr val="tx1"/>
                </a:solidFill>
                <a:latin typeface="+mn-lt"/>
                <a:ea typeface="+mn-ea"/>
                <a:cs typeface="+mn-cs"/>
              </a:rPr>
              <a:t>partnering with families</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lang="en-AU" sz="1200" b="0" i="0" u="none" strike="noStrike" kern="1200" baseline="0" dirty="0">
                <a:solidFill>
                  <a:schemeClr val="tx1"/>
                </a:solidFill>
                <a:latin typeface="+mn-lt"/>
                <a:ea typeface="+mn-ea"/>
                <a:cs typeface="+mn-cs"/>
              </a:rPr>
              <a:t>individualized assessment for the purpose of developing and delivering strategies</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lang="en-AU" sz="1200" b="0" i="0" u="none" strike="noStrike" kern="1200" baseline="0" dirty="0">
                <a:solidFill>
                  <a:schemeClr val="tx1"/>
                </a:solidFill>
                <a:latin typeface="+mn-lt"/>
                <a:ea typeface="+mn-ea"/>
                <a:cs typeface="+mn-cs"/>
              </a:rPr>
              <a:t>developing skills across curriculum areas, especially the development of communication and social skills (with attention to the development of communication and social skills).</a:t>
            </a:r>
            <a:endParaRPr lang="en-AU" sz="1200" dirty="0">
              <a:solidFill>
                <a:schemeClr val="bg1"/>
              </a:solidFill>
            </a:endParaRPr>
          </a:p>
          <a:p>
            <a:endParaRPr lang="en-AU" dirty="0"/>
          </a:p>
        </p:txBody>
      </p:sp>
      <p:sp>
        <p:nvSpPr>
          <p:cNvPr id="4" name="Slide Number Placeholder 3"/>
          <p:cNvSpPr>
            <a:spLocks noGrp="1"/>
          </p:cNvSpPr>
          <p:nvPr>
            <p:ph type="sldNum" sz="quarter" idx="10"/>
          </p:nvPr>
        </p:nvSpPr>
        <p:spPr/>
        <p:txBody>
          <a:bodyPr/>
          <a:lstStyle/>
          <a:p>
            <a:fld id="{6064C8EF-C3FF-4E4E-B303-0F21DDAD0FCC}" type="slidenum">
              <a:rPr lang="en-AU" smtClean="0"/>
              <a:t>3</a:t>
            </a:fld>
            <a:endParaRPr lang="en-AU"/>
          </a:p>
        </p:txBody>
      </p:sp>
    </p:spTree>
    <p:extLst>
      <p:ext uri="{BB962C8B-B14F-4D97-AF65-F5344CB8AC3E}">
        <p14:creationId xmlns:p14="http://schemas.microsoft.com/office/powerpoint/2010/main" val="1319483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64C8EF-C3FF-4E4E-B303-0F21DDAD0FCC}" type="slidenum">
              <a:rPr lang="en-AU" smtClean="0"/>
              <a:t>4</a:t>
            </a:fld>
            <a:endParaRPr lang="en-AU"/>
          </a:p>
        </p:txBody>
      </p:sp>
    </p:spTree>
    <p:extLst>
      <p:ext uri="{BB962C8B-B14F-4D97-AF65-F5344CB8AC3E}">
        <p14:creationId xmlns:p14="http://schemas.microsoft.com/office/powerpoint/2010/main" val="1041582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064C8EF-C3FF-4E4E-B303-0F21DDAD0FCC}" type="slidenum">
              <a:rPr lang="en-AU" smtClean="0"/>
              <a:t>5</a:t>
            </a:fld>
            <a:endParaRPr lang="en-AU"/>
          </a:p>
        </p:txBody>
      </p:sp>
    </p:spTree>
    <p:extLst>
      <p:ext uri="{BB962C8B-B14F-4D97-AF65-F5344CB8AC3E}">
        <p14:creationId xmlns:p14="http://schemas.microsoft.com/office/powerpoint/2010/main" val="397896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064C8EF-C3FF-4E4E-B303-0F21DDAD0FCC}" type="slidenum">
              <a:rPr lang="en-AU" smtClean="0"/>
              <a:t>6</a:t>
            </a:fld>
            <a:endParaRPr lang="en-AU"/>
          </a:p>
        </p:txBody>
      </p:sp>
    </p:spTree>
    <p:extLst>
      <p:ext uri="{BB962C8B-B14F-4D97-AF65-F5344CB8AC3E}">
        <p14:creationId xmlns:p14="http://schemas.microsoft.com/office/powerpoint/2010/main" val="3290464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064C8EF-C3FF-4E4E-B303-0F21DDAD0FCC}" type="slidenum">
              <a:rPr lang="en-AU" smtClean="0"/>
              <a:t>7</a:t>
            </a:fld>
            <a:endParaRPr lang="en-AU"/>
          </a:p>
        </p:txBody>
      </p:sp>
    </p:spTree>
    <p:extLst>
      <p:ext uri="{BB962C8B-B14F-4D97-AF65-F5344CB8AC3E}">
        <p14:creationId xmlns:p14="http://schemas.microsoft.com/office/powerpoint/2010/main" val="3751042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064C8EF-C3FF-4E4E-B303-0F21DDAD0FCC}" type="slidenum">
              <a:rPr lang="en-AU" smtClean="0"/>
              <a:t>8</a:t>
            </a:fld>
            <a:endParaRPr lang="en-AU"/>
          </a:p>
        </p:txBody>
      </p:sp>
    </p:spTree>
    <p:extLst>
      <p:ext uri="{BB962C8B-B14F-4D97-AF65-F5344CB8AC3E}">
        <p14:creationId xmlns:p14="http://schemas.microsoft.com/office/powerpoint/2010/main" val="3548533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064C8EF-C3FF-4E4E-B303-0F21DDAD0FCC}" type="slidenum">
              <a:rPr lang="en-AU" smtClean="0"/>
              <a:t>9</a:t>
            </a:fld>
            <a:endParaRPr lang="en-AU"/>
          </a:p>
        </p:txBody>
      </p:sp>
    </p:spTree>
    <p:extLst>
      <p:ext uri="{BB962C8B-B14F-4D97-AF65-F5344CB8AC3E}">
        <p14:creationId xmlns:p14="http://schemas.microsoft.com/office/powerpoint/2010/main" val="2106897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064C8EF-C3FF-4E4E-B303-0F21DDAD0FCC}" type="slidenum">
              <a:rPr lang="en-AU" smtClean="0"/>
              <a:t>10</a:t>
            </a:fld>
            <a:endParaRPr lang="en-AU"/>
          </a:p>
        </p:txBody>
      </p:sp>
    </p:spTree>
    <p:extLst>
      <p:ext uri="{BB962C8B-B14F-4D97-AF65-F5344CB8AC3E}">
        <p14:creationId xmlns:p14="http://schemas.microsoft.com/office/powerpoint/2010/main" val="67702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Cobranded">
    <p:spTree>
      <p:nvGrpSpPr>
        <p:cNvPr id="1" name=""/>
        <p:cNvGrpSpPr/>
        <p:nvPr/>
      </p:nvGrpSpPr>
      <p:grpSpPr>
        <a:xfrm>
          <a:off x="0" y="0"/>
          <a:ext cx="0" cy="0"/>
          <a:chOff x="0" y="0"/>
          <a:chExt cx="0" cy="0"/>
        </a:xfrm>
      </p:grpSpPr>
      <p:sp>
        <p:nvSpPr>
          <p:cNvPr id="13" name="Rectangle 12"/>
          <p:cNvSpPr/>
          <p:nvPr userDrawn="1"/>
        </p:nvSpPr>
        <p:spPr>
          <a:xfrm flipH="1">
            <a:off x="-8903" y="0"/>
            <a:ext cx="338132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4106174" y="1147874"/>
            <a:ext cx="7331082" cy="1689273"/>
          </a:xfrm>
          <a:prstGeom prst="rect">
            <a:avLst/>
          </a:prstGeom>
        </p:spPr>
        <p:txBody>
          <a:bodyPr anchor="t"/>
          <a:lstStyle>
            <a:lvl1pPr algn="l">
              <a:defRPr sz="6000">
                <a:solidFill>
                  <a:schemeClr val="accent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4106174" y="3472899"/>
            <a:ext cx="7331082" cy="711679"/>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3010" y="552394"/>
            <a:ext cx="2215535" cy="2146730"/>
          </a:xfrm>
          <a:prstGeom prst="rect">
            <a:avLst/>
          </a:prstGeom>
        </p:spPr>
      </p:pic>
      <p:grpSp>
        <p:nvGrpSpPr>
          <p:cNvPr id="14" name="Group 13"/>
          <p:cNvGrpSpPr/>
          <p:nvPr userDrawn="1"/>
        </p:nvGrpSpPr>
        <p:grpSpPr>
          <a:xfrm>
            <a:off x="-8901" y="6756132"/>
            <a:ext cx="12200903" cy="101868"/>
            <a:chOff x="-8901" y="6751571"/>
            <a:chExt cx="12200903" cy="106429"/>
          </a:xfrm>
        </p:grpSpPr>
        <p:sp>
          <p:nvSpPr>
            <p:cNvPr id="15" name="Rectangle 14"/>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95669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9926" y="365125"/>
            <a:ext cx="11473731" cy="1325563"/>
          </a:xfrm>
          <a:prstGeom prst="rect">
            <a:avLst/>
          </a:prstGeo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8" name="Table Placeholder 3"/>
          <p:cNvSpPr>
            <a:spLocks noGrp="1"/>
          </p:cNvSpPr>
          <p:nvPr>
            <p:ph type="tbl" sz="quarter" idx="15"/>
          </p:nvPr>
        </p:nvSpPr>
        <p:spPr>
          <a:xfrm>
            <a:off x="369888" y="1828800"/>
            <a:ext cx="11474450" cy="3697286"/>
          </a:xfrm>
        </p:spPr>
        <p:txBody>
          <a:bodyPr anchor="t"/>
          <a:lstStyle>
            <a:lvl1pPr marL="0" indent="0" algn="l">
              <a:buNone/>
              <a:defRPr/>
            </a:lvl1pPr>
          </a:lstStyle>
          <a:p>
            <a:endParaRPr lang="en-AU" dirty="0"/>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29913148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1" name="Media Placeholder 2"/>
          <p:cNvSpPr>
            <a:spLocks noGrp="1"/>
          </p:cNvSpPr>
          <p:nvPr>
            <p:ph type="media" sz="quarter" idx="13"/>
          </p:nvPr>
        </p:nvSpPr>
        <p:spPr>
          <a:xfrm>
            <a:off x="369926" y="365125"/>
            <a:ext cx="11473730" cy="5160961"/>
          </a:xfrm>
        </p:spPr>
        <p:txBody>
          <a:bodyPr anchor="ctr"/>
          <a:lstStyle>
            <a:lvl1pPr marL="0" indent="0" algn="ctr">
              <a:buNone/>
              <a:defRPr/>
            </a:lvl1pPr>
          </a:lstStyle>
          <a:p>
            <a:endParaRPr lang="en-AU"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391658436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 name="Text Placeholder 2"/>
          <p:cNvSpPr>
            <a:spLocks noGrp="1"/>
          </p:cNvSpPr>
          <p:nvPr>
            <p:ph type="body" sz="quarter" idx="13" hasCustomPrompt="1"/>
          </p:nvPr>
        </p:nvSpPr>
        <p:spPr>
          <a:xfrm>
            <a:off x="2492263" y="1101364"/>
            <a:ext cx="7220580" cy="3218266"/>
          </a:xfrm>
        </p:spPr>
        <p:txBody>
          <a:bodyPr anchor="ctr">
            <a:normAutofit/>
          </a:bodyPr>
          <a:lstStyle>
            <a:lvl1pPr marL="0" indent="0" algn="ctr">
              <a:buNone/>
              <a:defRPr sz="4800"/>
            </a:lvl1pPr>
          </a:lstStyle>
          <a:p>
            <a:pPr lvl="0"/>
            <a:r>
              <a:rPr lang="en-US" dirty="0"/>
              <a:t>Click to add quote text</a:t>
            </a:r>
          </a:p>
        </p:txBody>
      </p:sp>
      <p:pic>
        <p:nvPicPr>
          <p:cNvPr id="4" name="Picture 3"/>
          <p:cNvPicPr>
            <a:picLocks noChangeAspect="1"/>
          </p:cNvPicPr>
          <p:nvPr userDrawn="1"/>
        </p:nvPicPr>
        <p:blipFill>
          <a:blip r:embed="rId2"/>
          <a:stretch>
            <a:fillRect/>
          </a:stretch>
        </p:blipFill>
        <p:spPr>
          <a:xfrm>
            <a:off x="1359175" y="1101364"/>
            <a:ext cx="986110" cy="740810"/>
          </a:xfrm>
          <a:prstGeom prst="rect">
            <a:avLst/>
          </a:prstGeom>
        </p:spPr>
      </p:pic>
      <p:pic>
        <p:nvPicPr>
          <p:cNvPr id="18" name="Picture 17"/>
          <p:cNvPicPr>
            <a:picLocks noChangeAspect="1"/>
          </p:cNvPicPr>
          <p:nvPr userDrawn="1"/>
        </p:nvPicPr>
        <p:blipFill>
          <a:blip r:embed="rId2"/>
          <a:stretch>
            <a:fillRect/>
          </a:stretch>
        </p:blipFill>
        <p:spPr>
          <a:xfrm rot="10800000">
            <a:off x="9864584" y="4472160"/>
            <a:ext cx="986110" cy="740810"/>
          </a:xfrm>
          <a:prstGeom prst="rect">
            <a:avLst/>
          </a:prstGeom>
        </p:spPr>
      </p:pic>
      <p:sp>
        <p:nvSpPr>
          <p:cNvPr id="20" name="Text Placeholder 2"/>
          <p:cNvSpPr>
            <a:spLocks noGrp="1"/>
          </p:cNvSpPr>
          <p:nvPr>
            <p:ph type="body" sz="quarter" idx="14" hasCustomPrompt="1"/>
          </p:nvPr>
        </p:nvSpPr>
        <p:spPr>
          <a:xfrm>
            <a:off x="2492263" y="4615002"/>
            <a:ext cx="7220580" cy="455126"/>
          </a:xfrm>
        </p:spPr>
        <p:txBody>
          <a:bodyPr anchor="ctr">
            <a:noAutofit/>
          </a:bodyPr>
          <a:lstStyle>
            <a:lvl1pPr marL="0" indent="0" algn="r">
              <a:buNone/>
              <a:defRPr sz="2400">
                <a:solidFill>
                  <a:schemeClr val="accent2"/>
                </a:solidFill>
              </a:defRPr>
            </a:lvl1pPr>
          </a:lstStyle>
          <a:p>
            <a:pPr lvl="0"/>
            <a:r>
              <a:rPr lang="en-US" dirty="0"/>
              <a:t>Click to add name</a:t>
            </a:r>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192428665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Pictur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7" name="Picture Placeholder 6"/>
          <p:cNvSpPr>
            <a:spLocks noGrp="1"/>
          </p:cNvSpPr>
          <p:nvPr>
            <p:ph type="pic" sz="quarter" idx="13"/>
          </p:nvPr>
        </p:nvSpPr>
        <p:spPr>
          <a:xfrm>
            <a:off x="8143874" y="365125"/>
            <a:ext cx="3700463" cy="5160963"/>
          </a:xfrm>
          <a:prstGeom prst="rect">
            <a:avLst/>
          </a:prstGeom>
          <a:noFill/>
        </p:spPr>
        <p:txBody>
          <a:bodyPr anchor="ctr"/>
          <a:lstStyle>
            <a:lvl1pPr marL="0" indent="0" algn="ctr">
              <a:buNone/>
              <a:defRPr/>
            </a:lvl1pPr>
          </a:lstStyle>
          <a:p>
            <a:endParaRPr lang="en-AU" dirty="0"/>
          </a:p>
        </p:txBody>
      </p:sp>
      <p:sp>
        <p:nvSpPr>
          <p:cNvPr id="20" name="Text Placeholder 2"/>
          <p:cNvSpPr>
            <a:spLocks noGrp="1"/>
          </p:cNvSpPr>
          <p:nvPr>
            <p:ph type="body" sz="quarter" idx="14" hasCustomPrompt="1"/>
          </p:nvPr>
        </p:nvSpPr>
        <p:spPr>
          <a:xfrm>
            <a:off x="1548635" y="365125"/>
            <a:ext cx="5119860" cy="4196486"/>
          </a:xfrm>
        </p:spPr>
        <p:txBody>
          <a:bodyPr anchor="ctr">
            <a:normAutofit/>
          </a:bodyPr>
          <a:lstStyle>
            <a:lvl1pPr marL="0" indent="0" algn="ctr">
              <a:buNone/>
              <a:defRPr sz="4800"/>
            </a:lvl1pPr>
          </a:lstStyle>
          <a:p>
            <a:pPr lvl="0"/>
            <a:r>
              <a:rPr lang="en-US" dirty="0"/>
              <a:t>Click to add quote text</a:t>
            </a:r>
          </a:p>
        </p:txBody>
      </p:sp>
      <p:pic>
        <p:nvPicPr>
          <p:cNvPr id="21" name="Picture 20"/>
          <p:cNvPicPr>
            <a:picLocks noChangeAspect="1"/>
          </p:cNvPicPr>
          <p:nvPr userDrawn="1"/>
        </p:nvPicPr>
        <p:blipFill>
          <a:blip r:embed="rId2"/>
          <a:stretch>
            <a:fillRect/>
          </a:stretch>
        </p:blipFill>
        <p:spPr>
          <a:xfrm>
            <a:off x="415547" y="365125"/>
            <a:ext cx="986110" cy="740810"/>
          </a:xfrm>
          <a:prstGeom prst="rect">
            <a:avLst/>
          </a:prstGeom>
        </p:spPr>
      </p:pic>
      <p:pic>
        <p:nvPicPr>
          <p:cNvPr id="22" name="Picture 21"/>
          <p:cNvPicPr>
            <a:picLocks noChangeAspect="1"/>
          </p:cNvPicPr>
          <p:nvPr userDrawn="1"/>
        </p:nvPicPr>
        <p:blipFill>
          <a:blip r:embed="rId2"/>
          <a:stretch>
            <a:fillRect/>
          </a:stretch>
        </p:blipFill>
        <p:spPr>
          <a:xfrm rot="10800000">
            <a:off x="6820237" y="4785276"/>
            <a:ext cx="986110" cy="740810"/>
          </a:xfrm>
          <a:prstGeom prst="rect">
            <a:avLst/>
          </a:prstGeom>
        </p:spPr>
      </p:pic>
      <p:sp>
        <p:nvSpPr>
          <p:cNvPr id="23" name="Text Placeholder 2"/>
          <p:cNvSpPr>
            <a:spLocks noGrp="1"/>
          </p:cNvSpPr>
          <p:nvPr>
            <p:ph type="body" sz="quarter" idx="15" hasCustomPrompt="1"/>
          </p:nvPr>
        </p:nvSpPr>
        <p:spPr>
          <a:xfrm>
            <a:off x="1548635" y="4928118"/>
            <a:ext cx="5119860" cy="455126"/>
          </a:xfrm>
        </p:spPr>
        <p:txBody>
          <a:bodyPr anchor="ctr">
            <a:noAutofit/>
          </a:bodyPr>
          <a:lstStyle>
            <a:lvl1pPr marL="0" indent="0" algn="r">
              <a:buNone/>
              <a:defRPr sz="2400">
                <a:solidFill>
                  <a:schemeClr val="accent2"/>
                </a:solidFill>
              </a:defRPr>
            </a:lvl1pPr>
          </a:lstStyle>
          <a:p>
            <a:pPr lvl="0"/>
            <a:r>
              <a:rPr lang="en-US" dirty="0"/>
              <a:t>Click to add name</a:t>
            </a:r>
          </a:p>
        </p:txBody>
      </p: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138722183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Quote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 name="Text Placeholder 2"/>
          <p:cNvSpPr>
            <a:spLocks noGrp="1"/>
          </p:cNvSpPr>
          <p:nvPr>
            <p:ph type="body" sz="quarter" idx="13" hasCustomPrompt="1"/>
          </p:nvPr>
        </p:nvSpPr>
        <p:spPr>
          <a:xfrm>
            <a:off x="1035531" y="1101364"/>
            <a:ext cx="2678711" cy="3218266"/>
          </a:xfrm>
        </p:spPr>
        <p:txBody>
          <a:bodyPr anchor="ctr">
            <a:normAutofit/>
          </a:bodyPr>
          <a:lstStyle>
            <a:lvl1pPr marL="0" indent="0" algn="ctr">
              <a:buNone/>
              <a:defRPr sz="3200"/>
            </a:lvl1pPr>
          </a:lstStyle>
          <a:p>
            <a:pPr lvl="0"/>
            <a:r>
              <a:rPr lang="en-US" dirty="0"/>
              <a:t>Click to add quote text</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9926" y="1101364"/>
            <a:ext cx="551305" cy="414165"/>
          </a:xfrm>
          <a:prstGeom prst="rect">
            <a:avLst/>
          </a:prstGeom>
        </p:spPr>
      </p:pic>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3828542" y="4635482"/>
            <a:ext cx="551305" cy="414165"/>
          </a:xfrm>
          <a:prstGeom prst="rect">
            <a:avLst/>
          </a:prstGeom>
        </p:spPr>
      </p:pic>
      <p:sp>
        <p:nvSpPr>
          <p:cNvPr id="20" name="Text Placeholder 2"/>
          <p:cNvSpPr>
            <a:spLocks noGrp="1"/>
          </p:cNvSpPr>
          <p:nvPr>
            <p:ph type="body" sz="quarter" idx="14" hasCustomPrompt="1"/>
          </p:nvPr>
        </p:nvSpPr>
        <p:spPr>
          <a:xfrm>
            <a:off x="1035532" y="4615002"/>
            <a:ext cx="2678711" cy="455126"/>
          </a:xfrm>
        </p:spPr>
        <p:txBody>
          <a:bodyPr anchor="ctr">
            <a:noAutofit/>
          </a:bodyPr>
          <a:lstStyle>
            <a:lvl1pPr marL="0" indent="0" algn="r">
              <a:buNone/>
              <a:defRPr sz="1400">
                <a:solidFill>
                  <a:schemeClr val="accent2"/>
                </a:solidFill>
              </a:defRPr>
            </a:lvl1pPr>
          </a:lstStyle>
          <a:p>
            <a:pPr lvl="0"/>
            <a:r>
              <a:rPr lang="en-US" dirty="0"/>
              <a:t>Click to add name</a:t>
            </a:r>
          </a:p>
        </p:txBody>
      </p:sp>
      <p:sp>
        <p:nvSpPr>
          <p:cNvPr id="21" name="Text Placeholder 2"/>
          <p:cNvSpPr>
            <a:spLocks noGrp="1"/>
          </p:cNvSpPr>
          <p:nvPr>
            <p:ph type="body" sz="quarter" idx="15" hasCustomPrompt="1"/>
          </p:nvPr>
        </p:nvSpPr>
        <p:spPr>
          <a:xfrm>
            <a:off x="4767436" y="1101364"/>
            <a:ext cx="2678711" cy="3218266"/>
          </a:xfrm>
        </p:spPr>
        <p:txBody>
          <a:bodyPr anchor="ctr">
            <a:normAutofit/>
          </a:bodyPr>
          <a:lstStyle>
            <a:lvl1pPr marL="0" indent="0" algn="ctr">
              <a:buNone/>
              <a:defRPr sz="3200"/>
            </a:lvl1pPr>
          </a:lstStyle>
          <a:p>
            <a:pPr lvl="0"/>
            <a:r>
              <a:rPr lang="en-US" dirty="0"/>
              <a:t>Click to add quote text</a:t>
            </a:r>
          </a:p>
        </p:txBody>
      </p:sp>
      <p:sp>
        <p:nvSpPr>
          <p:cNvPr id="24" name="Text Placeholder 2"/>
          <p:cNvSpPr>
            <a:spLocks noGrp="1"/>
          </p:cNvSpPr>
          <p:nvPr>
            <p:ph type="body" sz="quarter" idx="16" hasCustomPrompt="1"/>
          </p:nvPr>
        </p:nvSpPr>
        <p:spPr>
          <a:xfrm>
            <a:off x="4767437" y="4615002"/>
            <a:ext cx="2678711" cy="455126"/>
          </a:xfrm>
        </p:spPr>
        <p:txBody>
          <a:bodyPr anchor="ctr">
            <a:noAutofit/>
          </a:bodyPr>
          <a:lstStyle>
            <a:lvl1pPr marL="0" indent="0" algn="r">
              <a:buNone/>
              <a:defRPr sz="1400">
                <a:solidFill>
                  <a:schemeClr val="accent4"/>
                </a:solidFill>
              </a:defRPr>
            </a:lvl1pPr>
          </a:lstStyle>
          <a:p>
            <a:pPr lvl="0"/>
            <a:r>
              <a:rPr lang="en-US" dirty="0"/>
              <a:t>Click to add name</a:t>
            </a:r>
          </a:p>
        </p:txBody>
      </p:sp>
      <p:sp>
        <p:nvSpPr>
          <p:cNvPr id="25" name="Text Placeholder 2"/>
          <p:cNvSpPr>
            <a:spLocks noGrp="1"/>
          </p:cNvSpPr>
          <p:nvPr>
            <p:ph type="body" sz="quarter" idx="17" hasCustomPrompt="1"/>
          </p:nvPr>
        </p:nvSpPr>
        <p:spPr>
          <a:xfrm>
            <a:off x="8499340" y="1101364"/>
            <a:ext cx="2678711" cy="3218266"/>
          </a:xfrm>
        </p:spPr>
        <p:txBody>
          <a:bodyPr anchor="ctr">
            <a:normAutofit/>
          </a:bodyPr>
          <a:lstStyle>
            <a:lvl1pPr marL="0" indent="0" algn="ctr">
              <a:buNone/>
              <a:defRPr sz="3200"/>
            </a:lvl1pPr>
          </a:lstStyle>
          <a:p>
            <a:pPr lvl="0"/>
            <a:r>
              <a:rPr lang="en-US" dirty="0"/>
              <a:t>Click to add quote text</a:t>
            </a:r>
          </a:p>
        </p:txBody>
      </p:sp>
      <p:sp>
        <p:nvSpPr>
          <p:cNvPr id="28" name="Text Placeholder 2"/>
          <p:cNvSpPr>
            <a:spLocks noGrp="1"/>
          </p:cNvSpPr>
          <p:nvPr>
            <p:ph type="body" sz="quarter" idx="18" hasCustomPrompt="1"/>
          </p:nvPr>
        </p:nvSpPr>
        <p:spPr>
          <a:xfrm>
            <a:off x="8499341" y="4615002"/>
            <a:ext cx="2678711" cy="455126"/>
          </a:xfrm>
        </p:spPr>
        <p:txBody>
          <a:bodyPr anchor="ctr">
            <a:noAutofit/>
          </a:bodyPr>
          <a:lstStyle>
            <a:lvl1pPr marL="0" indent="0" algn="r">
              <a:buNone/>
              <a:defRPr sz="1400">
                <a:solidFill>
                  <a:schemeClr val="accent6"/>
                </a:solidFill>
              </a:defRPr>
            </a:lvl1pPr>
          </a:lstStyle>
          <a:p>
            <a:pPr lvl="0"/>
            <a:r>
              <a:rPr lang="en-US" dirty="0"/>
              <a:t>Click to add name</a:t>
            </a:r>
          </a:p>
        </p:txBody>
      </p:sp>
      <p:pic>
        <p:nvPicPr>
          <p:cNvPr id="30" name="Picture 2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33735" y="1101364"/>
            <a:ext cx="551305" cy="414165"/>
          </a:xfrm>
          <a:prstGeom prst="rect">
            <a:avLst/>
          </a:prstGeom>
        </p:spPr>
      </p:pic>
      <p:pic>
        <p:nvPicPr>
          <p:cNvPr id="31" name="Picture 3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1292351" y="4631254"/>
            <a:ext cx="551305" cy="414165"/>
          </a:xfrm>
          <a:prstGeom prst="rect">
            <a:avLst/>
          </a:prstGeom>
        </p:spPr>
      </p:pic>
      <p:pic>
        <p:nvPicPr>
          <p:cNvPr id="33" name="Picture 3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88941" y="1101364"/>
            <a:ext cx="564195" cy="423849"/>
          </a:xfrm>
          <a:prstGeom prst="rect">
            <a:avLst/>
          </a:prstGeom>
        </p:spPr>
      </p:pic>
      <p:pic>
        <p:nvPicPr>
          <p:cNvPr id="34" name="Picture 3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a:off x="7559577" y="4626411"/>
            <a:ext cx="564195" cy="423849"/>
          </a:xfrm>
          <a:prstGeom prst="rect">
            <a:avLst/>
          </a:prstGeom>
        </p:spPr>
      </p:pic>
      <p:pic>
        <p:nvPicPr>
          <p:cNvPr id="23" name="Picture 2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131939637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272094635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no bran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92107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 Thank You">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
        <p:nvSpPr>
          <p:cNvPr id="4" name="TextBox 3"/>
          <p:cNvSpPr txBox="1"/>
          <p:nvPr userDrawn="1"/>
        </p:nvSpPr>
        <p:spPr>
          <a:xfrm>
            <a:off x="3356788" y="615305"/>
            <a:ext cx="5478424" cy="769441"/>
          </a:xfrm>
          <a:prstGeom prst="rect">
            <a:avLst/>
          </a:prstGeom>
          <a:noFill/>
        </p:spPr>
        <p:txBody>
          <a:bodyPr wrap="square" rtlCol="0">
            <a:spAutoFit/>
          </a:bodyPr>
          <a:lstStyle/>
          <a:p>
            <a:pPr algn="ctr"/>
            <a:r>
              <a:rPr lang="en-AU" sz="4400" dirty="0"/>
              <a:t>Thank you</a:t>
            </a:r>
          </a:p>
        </p:txBody>
      </p:sp>
    </p:spTree>
    <p:extLst>
      <p:ext uri="{BB962C8B-B14F-4D97-AF65-F5344CB8AC3E}">
        <p14:creationId xmlns:p14="http://schemas.microsoft.com/office/powerpoint/2010/main" val="91339715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9926" y="365125"/>
            <a:ext cx="11473731" cy="1325563"/>
          </a:xfrm>
          <a:prstGeom prst="rect">
            <a:avLst/>
          </a:prstGeom>
        </p:spPr>
        <p:txBody>
          <a:bodyPr/>
          <a:lstStyle/>
          <a:p>
            <a:r>
              <a:rPr lang="en-US" dirty="0"/>
              <a:t>Click to edit Master title style</a:t>
            </a:r>
            <a:endParaRPr lang="en-AU" dirty="0"/>
          </a:p>
        </p:txBody>
      </p:sp>
      <p:sp>
        <p:nvSpPr>
          <p:cNvPr id="3" name="Content Placeholder 2"/>
          <p:cNvSpPr>
            <a:spLocks noGrp="1"/>
          </p:cNvSpPr>
          <p:nvPr>
            <p:ph idx="1"/>
          </p:nvPr>
        </p:nvSpPr>
        <p:spPr>
          <a:xfrm>
            <a:off x="369926" y="1825625"/>
            <a:ext cx="11473731" cy="370046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286677336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1/3 Picture">
    <p:spTree>
      <p:nvGrpSpPr>
        <p:cNvPr id="1" name=""/>
        <p:cNvGrpSpPr/>
        <p:nvPr/>
      </p:nvGrpSpPr>
      <p:grpSpPr>
        <a:xfrm>
          <a:off x="0" y="0"/>
          <a:ext cx="0" cy="0"/>
          <a:chOff x="0" y="0"/>
          <a:chExt cx="0" cy="0"/>
        </a:xfrm>
      </p:grpSpPr>
      <p:sp>
        <p:nvSpPr>
          <p:cNvPr id="2" name="Title 1"/>
          <p:cNvSpPr>
            <a:spLocks noGrp="1"/>
          </p:cNvSpPr>
          <p:nvPr>
            <p:ph type="title"/>
          </p:nvPr>
        </p:nvSpPr>
        <p:spPr>
          <a:xfrm>
            <a:off x="369927" y="365125"/>
            <a:ext cx="7390800" cy="1325563"/>
          </a:xfrm>
          <a:prstGeom prst="rect">
            <a:avLst/>
          </a:prstGeom>
        </p:spPr>
        <p:txBody>
          <a:bodyPr/>
          <a:lstStyle/>
          <a:p>
            <a:r>
              <a:rPr lang="en-US" dirty="0"/>
              <a:t>Click to edit Master title style</a:t>
            </a:r>
            <a:endParaRPr lang="en-AU" dirty="0"/>
          </a:p>
        </p:txBody>
      </p:sp>
      <p:sp>
        <p:nvSpPr>
          <p:cNvPr id="3" name="Content Placeholder 2"/>
          <p:cNvSpPr>
            <a:spLocks noGrp="1"/>
          </p:cNvSpPr>
          <p:nvPr>
            <p:ph idx="1"/>
          </p:nvPr>
        </p:nvSpPr>
        <p:spPr>
          <a:xfrm>
            <a:off x="369927" y="1825625"/>
            <a:ext cx="7390800" cy="370046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7" name="Picture Placeholder 6"/>
          <p:cNvSpPr>
            <a:spLocks noGrp="1"/>
          </p:cNvSpPr>
          <p:nvPr>
            <p:ph type="pic" sz="quarter" idx="13"/>
          </p:nvPr>
        </p:nvSpPr>
        <p:spPr>
          <a:xfrm>
            <a:off x="8143874" y="365125"/>
            <a:ext cx="3700463" cy="5160963"/>
          </a:xfrm>
          <a:prstGeom prst="rect">
            <a:avLst/>
          </a:prstGeom>
          <a:noFill/>
        </p:spPr>
        <p:txBody>
          <a:bodyPr anchor="ctr"/>
          <a:lstStyle>
            <a:lvl1pPr marL="0" indent="0" algn="ctr">
              <a:buNone/>
              <a:defRPr/>
            </a:lvl1pPr>
          </a:lstStyle>
          <a:p>
            <a:endParaRPr lang="en-AU" dirty="0"/>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301412564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1/2 Picture">
    <p:spTree>
      <p:nvGrpSpPr>
        <p:cNvPr id="1" name=""/>
        <p:cNvGrpSpPr/>
        <p:nvPr/>
      </p:nvGrpSpPr>
      <p:grpSpPr>
        <a:xfrm>
          <a:off x="0" y="0"/>
          <a:ext cx="0" cy="0"/>
          <a:chOff x="0" y="0"/>
          <a:chExt cx="0" cy="0"/>
        </a:xfrm>
      </p:grpSpPr>
      <p:sp>
        <p:nvSpPr>
          <p:cNvPr id="2" name="Title 1"/>
          <p:cNvSpPr>
            <a:spLocks noGrp="1"/>
          </p:cNvSpPr>
          <p:nvPr>
            <p:ph type="title"/>
          </p:nvPr>
        </p:nvSpPr>
        <p:spPr>
          <a:xfrm>
            <a:off x="369927" y="365125"/>
            <a:ext cx="5516523" cy="1325563"/>
          </a:xfrm>
          <a:prstGeom prst="rect">
            <a:avLst/>
          </a:prstGeom>
        </p:spPr>
        <p:txBody>
          <a:bodyPr/>
          <a:lstStyle/>
          <a:p>
            <a:r>
              <a:rPr lang="en-US" dirty="0"/>
              <a:t>Click to edit Master title style</a:t>
            </a:r>
            <a:endParaRPr lang="en-AU" dirty="0"/>
          </a:p>
        </p:txBody>
      </p:sp>
      <p:sp>
        <p:nvSpPr>
          <p:cNvPr id="3" name="Content Placeholder 2"/>
          <p:cNvSpPr>
            <a:spLocks noGrp="1"/>
          </p:cNvSpPr>
          <p:nvPr>
            <p:ph idx="1"/>
          </p:nvPr>
        </p:nvSpPr>
        <p:spPr>
          <a:xfrm>
            <a:off x="369927" y="1825625"/>
            <a:ext cx="5516523" cy="370046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7" name="Picture Placeholder 6"/>
          <p:cNvSpPr>
            <a:spLocks noGrp="1"/>
          </p:cNvSpPr>
          <p:nvPr>
            <p:ph type="pic" sz="quarter" idx="13"/>
          </p:nvPr>
        </p:nvSpPr>
        <p:spPr>
          <a:xfrm>
            <a:off x="6305550" y="365125"/>
            <a:ext cx="5538787" cy="5160963"/>
          </a:xfrm>
          <a:prstGeom prst="rect">
            <a:avLst/>
          </a:prstGeom>
          <a:noFill/>
        </p:spPr>
        <p:txBody>
          <a:bodyPr anchor="ctr"/>
          <a:lstStyle>
            <a:lvl1pPr marL="0" indent="0" algn="ctr">
              <a:buNone/>
              <a:defRPr/>
            </a:lvl1pPr>
          </a:lstStyle>
          <a:p>
            <a:endParaRPr lang="en-AU" dirty="0"/>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116117469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1/2 Chart">
    <p:spTree>
      <p:nvGrpSpPr>
        <p:cNvPr id="1" name=""/>
        <p:cNvGrpSpPr/>
        <p:nvPr/>
      </p:nvGrpSpPr>
      <p:grpSpPr>
        <a:xfrm>
          <a:off x="0" y="0"/>
          <a:ext cx="0" cy="0"/>
          <a:chOff x="0" y="0"/>
          <a:chExt cx="0" cy="0"/>
        </a:xfrm>
      </p:grpSpPr>
      <p:sp>
        <p:nvSpPr>
          <p:cNvPr id="2" name="Title 1"/>
          <p:cNvSpPr>
            <a:spLocks noGrp="1"/>
          </p:cNvSpPr>
          <p:nvPr>
            <p:ph type="title"/>
          </p:nvPr>
        </p:nvSpPr>
        <p:spPr>
          <a:xfrm>
            <a:off x="369927" y="365125"/>
            <a:ext cx="5516523" cy="1325563"/>
          </a:xfrm>
          <a:prstGeom prst="rect">
            <a:avLst/>
          </a:prstGeom>
        </p:spPr>
        <p:txBody>
          <a:bodyPr/>
          <a:lstStyle/>
          <a:p>
            <a:r>
              <a:rPr lang="en-US" dirty="0"/>
              <a:t>Click to edit Master title style</a:t>
            </a:r>
            <a:endParaRPr lang="en-AU" dirty="0"/>
          </a:p>
        </p:txBody>
      </p:sp>
      <p:sp>
        <p:nvSpPr>
          <p:cNvPr id="3" name="Content Placeholder 2"/>
          <p:cNvSpPr>
            <a:spLocks noGrp="1"/>
          </p:cNvSpPr>
          <p:nvPr>
            <p:ph idx="1"/>
          </p:nvPr>
        </p:nvSpPr>
        <p:spPr>
          <a:xfrm>
            <a:off x="369927" y="1825625"/>
            <a:ext cx="5516523" cy="370046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0" name="Chart Placeholder 7"/>
          <p:cNvSpPr>
            <a:spLocks noGrp="1"/>
          </p:cNvSpPr>
          <p:nvPr>
            <p:ph type="chart" sz="quarter" idx="14"/>
          </p:nvPr>
        </p:nvSpPr>
        <p:spPr>
          <a:xfrm>
            <a:off x="6305551" y="365125"/>
            <a:ext cx="5538788" cy="5160963"/>
          </a:xfrm>
        </p:spPr>
        <p:txBody>
          <a:bodyPr anchor="ctr"/>
          <a:lstStyle>
            <a:lvl1pPr marL="0" indent="0" algn="ctr">
              <a:buNone/>
              <a:defRPr/>
            </a:lvl1pPr>
          </a:lstStyle>
          <a:p>
            <a:endParaRPr lang="en-AU" dirty="0"/>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2675703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1/2 Graphic">
    <p:spTree>
      <p:nvGrpSpPr>
        <p:cNvPr id="1" name=""/>
        <p:cNvGrpSpPr/>
        <p:nvPr/>
      </p:nvGrpSpPr>
      <p:grpSpPr>
        <a:xfrm>
          <a:off x="0" y="0"/>
          <a:ext cx="0" cy="0"/>
          <a:chOff x="0" y="0"/>
          <a:chExt cx="0" cy="0"/>
        </a:xfrm>
      </p:grpSpPr>
      <p:sp>
        <p:nvSpPr>
          <p:cNvPr id="2" name="Title 1"/>
          <p:cNvSpPr>
            <a:spLocks noGrp="1"/>
          </p:cNvSpPr>
          <p:nvPr>
            <p:ph type="title"/>
          </p:nvPr>
        </p:nvSpPr>
        <p:spPr>
          <a:xfrm>
            <a:off x="369927" y="365125"/>
            <a:ext cx="5516523" cy="1325563"/>
          </a:xfrm>
          <a:prstGeom prst="rect">
            <a:avLst/>
          </a:prstGeom>
        </p:spPr>
        <p:txBody>
          <a:bodyPr/>
          <a:lstStyle/>
          <a:p>
            <a:r>
              <a:rPr lang="en-US" dirty="0"/>
              <a:t>Click to edit Master title style</a:t>
            </a:r>
            <a:endParaRPr lang="en-AU" dirty="0"/>
          </a:p>
        </p:txBody>
      </p:sp>
      <p:sp>
        <p:nvSpPr>
          <p:cNvPr id="3" name="Content Placeholder 2"/>
          <p:cNvSpPr>
            <a:spLocks noGrp="1"/>
          </p:cNvSpPr>
          <p:nvPr>
            <p:ph idx="1"/>
          </p:nvPr>
        </p:nvSpPr>
        <p:spPr>
          <a:xfrm>
            <a:off x="369927" y="1825625"/>
            <a:ext cx="5516523" cy="370046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1" name="SmartArt Placeholder 6"/>
          <p:cNvSpPr>
            <a:spLocks noGrp="1"/>
          </p:cNvSpPr>
          <p:nvPr>
            <p:ph type="dgm" sz="quarter" idx="15"/>
          </p:nvPr>
        </p:nvSpPr>
        <p:spPr>
          <a:xfrm>
            <a:off x="6305550" y="365125"/>
            <a:ext cx="5538787" cy="5160963"/>
          </a:xfrm>
        </p:spPr>
        <p:txBody>
          <a:bodyPr anchor="ctr"/>
          <a:lstStyle>
            <a:lvl1pPr marL="0" indent="0" algn="ctr">
              <a:buNone/>
              <a:defRPr/>
            </a:lvl1pPr>
          </a:lstStyle>
          <a:p>
            <a:endParaRPr lang="en-AU" dirty="0"/>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178169767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9926" y="365125"/>
            <a:ext cx="11473731" cy="1325563"/>
          </a:xfrm>
          <a:prstGeom prst="rect">
            <a:avLst/>
          </a:prstGeo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126831633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a:xfrm>
            <a:off x="369926" y="365125"/>
            <a:ext cx="11473731" cy="1325563"/>
          </a:xfrm>
          <a:prstGeom prst="rect">
            <a:avLst/>
          </a:prstGeo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SmartArt Placeholder 6"/>
          <p:cNvSpPr>
            <a:spLocks noGrp="1"/>
          </p:cNvSpPr>
          <p:nvPr>
            <p:ph type="dgm" sz="quarter" idx="15"/>
          </p:nvPr>
        </p:nvSpPr>
        <p:spPr>
          <a:xfrm>
            <a:off x="369926" y="1825625"/>
            <a:ext cx="11474411" cy="3700463"/>
          </a:xfrm>
        </p:spPr>
        <p:txBody>
          <a:bodyPr anchor="ctr"/>
          <a:lstStyle>
            <a:lvl1pPr marL="0" indent="0" algn="ctr">
              <a:buNone/>
              <a:defRPr/>
            </a:lvl1pPr>
          </a:lstStyle>
          <a:p>
            <a:endParaRPr lang="en-AU" dirty="0"/>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157939225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9926" y="365125"/>
            <a:ext cx="11473731" cy="1325563"/>
          </a:xfrm>
          <a:prstGeom prst="rect">
            <a:avLst/>
          </a:prstGeo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0" name="Chart Placeholder 7"/>
          <p:cNvSpPr>
            <a:spLocks noGrp="1"/>
          </p:cNvSpPr>
          <p:nvPr>
            <p:ph type="chart" sz="quarter" idx="14"/>
          </p:nvPr>
        </p:nvSpPr>
        <p:spPr>
          <a:xfrm>
            <a:off x="369926" y="1825625"/>
            <a:ext cx="11474413" cy="3700463"/>
          </a:xfrm>
        </p:spPr>
        <p:txBody>
          <a:bodyPr anchor="ctr"/>
          <a:lstStyle>
            <a:lvl1pPr marL="0" indent="0" algn="ctr">
              <a:buNone/>
              <a:defRPr/>
            </a:lvl1pPr>
          </a:lstStyle>
          <a:p>
            <a:endParaRPr lang="en-AU" dirty="0"/>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296348356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B3865-0148-4675-81BF-E9D671665C25}" type="datetimeFigureOut">
              <a:rPr lang="en-AU" smtClean="0"/>
              <a:t>22/01/2019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FE952-B7F9-49DB-B39B-B24AC6C89482}" type="slidenum">
              <a:rPr lang="en-AU" smtClean="0"/>
              <a:t>‹#›</a:t>
            </a:fld>
            <a:endParaRPr lang="en-AU"/>
          </a:p>
        </p:txBody>
      </p:sp>
    </p:spTree>
    <p:extLst>
      <p:ext uri="{BB962C8B-B14F-4D97-AF65-F5344CB8AC3E}">
        <p14:creationId xmlns:p14="http://schemas.microsoft.com/office/powerpoint/2010/main" val="2077420705"/>
      </p:ext>
    </p:extLst>
  </p:cSld>
  <p:clrMap bg1="lt1" tx1="dk1" bg2="lt2" tx2="dk2" accent1="accent1" accent2="accent2" accent3="accent3" accent4="accent4" accent5="accent5" accent6="accent6" hlink="hlink" folHlink="folHlink"/>
  <p:sldLayoutIdLst>
    <p:sldLayoutId id="2147483684" r:id="rId1"/>
    <p:sldLayoutId id="2147483665" r:id="rId2"/>
    <p:sldLayoutId id="2147483666" r:id="rId3"/>
    <p:sldLayoutId id="2147483667" r:id="rId4"/>
    <p:sldLayoutId id="2147483671" r:id="rId5"/>
    <p:sldLayoutId id="2147483672" r:id="rId6"/>
    <p:sldLayoutId id="2147483668" r:id="rId7"/>
    <p:sldLayoutId id="2147483673" r:id="rId8"/>
    <p:sldLayoutId id="2147483674" r:id="rId9"/>
    <p:sldLayoutId id="2147483675" r:id="rId10"/>
    <p:sldLayoutId id="2147483676" r:id="rId11"/>
    <p:sldLayoutId id="2147483677" r:id="rId12"/>
    <p:sldLayoutId id="2147483678" r:id="rId13"/>
    <p:sldLayoutId id="2147483679" r:id="rId14"/>
    <p:sldLayoutId id="2147483669" r:id="rId15"/>
    <p:sldLayoutId id="2147483685" r:id="rId16"/>
    <p:sldLayoutId id="214748368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iidc.indiana.edu/pages/Structured-Teaching-Strategies-A-Seri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vkymZzmg4jw"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vimeo.com/15113443" TargetMode="Externa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8.jp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A318A-CA09-4522-9AEA-136556859183}"/>
              </a:ext>
            </a:extLst>
          </p:cNvPr>
          <p:cNvSpPr>
            <a:spLocks noGrp="1"/>
          </p:cNvSpPr>
          <p:nvPr>
            <p:ph type="ctrTitle"/>
          </p:nvPr>
        </p:nvSpPr>
        <p:spPr>
          <a:xfrm>
            <a:off x="4106174" y="1147875"/>
            <a:ext cx="7331082" cy="977594"/>
          </a:xfrm>
        </p:spPr>
        <p:txBody>
          <a:bodyPr>
            <a:normAutofit fontScale="90000"/>
          </a:bodyPr>
          <a:lstStyle/>
          <a:p>
            <a:r>
              <a:rPr lang="en-AU" dirty="0"/>
              <a:t>Structured </a:t>
            </a:r>
            <a:r>
              <a:rPr lang="en-AU" dirty="0" smtClean="0"/>
              <a:t>Teaching </a:t>
            </a:r>
            <a:r>
              <a:rPr lang="en-AU" dirty="0"/>
              <a:t/>
            </a:r>
            <a:br>
              <a:rPr lang="en-AU" dirty="0"/>
            </a:br>
            <a:endParaRPr lang="en-AU" dirty="0"/>
          </a:p>
        </p:txBody>
      </p:sp>
      <p:pic>
        <p:nvPicPr>
          <p:cNvPr id="8" name="Picture 7">
            <a:extLst>
              <a:ext uri="{FF2B5EF4-FFF2-40B4-BE49-F238E27FC236}">
                <a16:creationId xmlns:a16="http://schemas.microsoft.com/office/drawing/2014/main" id="{86E57FEA-BE9B-2842-8A6F-028E51F8A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7043" y="5549871"/>
            <a:ext cx="999928" cy="368394"/>
          </a:xfrm>
          <a:prstGeom prst="rect">
            <a:avLst/>
          </a:prstGeom>
        </p:spPr>
      </p:pic>
      <p:pic>
        <p:nvPicPr>
          <p:cNvPr id="11" name="Picture 10">
            <a:extLst>
              <a:ext uri="{FF2B5EF4-FFF2-40B4-BE49-F238E27FC236}">
                <a16:creationId xmlns:a16="http://schemas.microsoft.com/office/drawing/2014/main" id="{0018BDAE-D853-CE4C-9C1E-32E3FDC75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2715" y="5419311"/>
            <a:ext cx="561361" cy="561361"/>
          </a:xfrm>
          <a:prstGeom prst="rect">
            <a:avLst/>
          </a:prstGeom>
        </p:spPr>
      </p:pic>
      <p:pic>
        <p:nvPicPr>
          <p:cNvPr id="12" name="Picture 11">
            <a:extLst>
              <a:ext uri="{FF2B5EF4-FFF2-40B4-BE49-F238E27FC236}">
                <a16:creationId xmlns:a16="http://schemas.microsoft.com/office/drawing/2014/main" id="{5B6FF7D9-FB3F-724D-9404-AC6713F77B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9437" y="5382399"/>
            <a:ext cx="703381" cy="622101"/>
          </a:xfrm>
          <a:prstGeom prst="rect">
            <a:avLst/>
          </a:prstGeom>
        </p:spPr>
      </p:pic>
      <p:pic>
        <p:nvPicPr>
          <p:cNvPr id="13" name="Picture 12">
            <a:extLst>
              <a:ext uri="{FF2B5EF4-FFF2-40B4-BE49-F238E27FC236}">
                <a16:creationId xmlns:a16="http://schemas.microsoft.com/office/drawing/2014/main" id="{267D2D49-DF3F-354E-A3A2-D74CE40158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2594" y="5549870"/>
            <a:ext cx="1393511" cy="390265"/>
          </a:xfrm>
          <a:prstGeom prst="rect">
            <a:avLst/>
          </a:prstGeom>
        </p:spPr>
      </p:pic>
      <p:pic>
        <p:nvPicPr>
          <p:cNvPr id="14" name="Picture 13">
            <a:extLst>
              <a:ext uri="{FF2B5EF4-FFF2-40B4-BE49-F238E27FC236}">
                <a16:creationId xmlns:a16="http://schemas.microsoft.com/office/drawing/2014/main" id="{C0344507-3E35-3748-9C90-510CCDC9E1E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424148" y="5536884"/>
            <a:ext cx="2545802" cy="421790"/>
          </a:xfrm>
          <a:prstGeom prst="rect">
            <a:avLst/>
          </a:prstGeom>
        </p:spPr>
      </p:pic>
      <p:sp>
        <p:nvSpPr>
          <p:cNvPr id="16" name="Subtitle 2">
            <a:extLst>
              <a:ext uri="{FF2B5EF4-FFF2-40B4-BE49-F238E27FC236}">
                <a16:creationId xmlns:a16="http://schemas.microsoft.com/office/drawing/2014/main" id="{E329C4B5-E0C7-488A-B45D-AC83898A2A2E}"/>
              </a:ext>
            </a:extLst>
          </p:cNvPr>
          <p:cNvSpPr txBox="1">
            <a:spLocks/>
          </p:cNvSpPr>
          <p:nvPr/>
        </p:nvSpPr>
        <p:spPr>
          <a:xfrm>
            <a:off x="4133861" y="4213771"/>
            <a:ext cx="7331082" cy="7116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AU" dirty="0"/>
          </a:p>
        </p:txBody>
      </p:sp>
      <p:sp>
        <p:nvSpPr>
          <p:cNvPr id="5" name="Subtitle 4"/>
          <p:cNvSpPr>
            <a:spLocks noGrp="1"/>
          </p:cNvSpPr>
          <p:nvPr>
            <p:ph type="subTitle" idx="1"/>
          </p:nvPr>
        </p:nvSpPr>
        <p:spPr>
          <a:xfrm>
            <a:off x="4106174" y="3472899"/>
            <a:ext cx="7331082" cy="1038811"/>
          </a:xfrm>
        </p:spPr>
        <p:txBody>
          <a:bodyPr>
            <a:normAutofit/>
          </a:bodyPr>
          <a:lstStyle/>
          <a:p>
            <a:r>
              <a:rPr lang="en-AU" smtClean="0">
                <a:solidFill>
                  <a:schemeClr val="accent2"/>
                </a:solidFill>
              </a:rPr>
              <a:t>INTRODUCTION </a:t>
            </a:r>
            <a:endParaRPr lang="en-AU" dirty="0" smtClean="0">
              <a:solidFill>
                <a:schemeClr val="accent2"/>
              </a:solidFill>
            </a:endParaRPr>
          </a:p>
          <a:p>
            <a:r>
              <a:rPr lang="en-AU" dirty="0" smtClean="0"/>
              <a:t>Teacher </a:t>
            </a:r>
            <a:r>
              <a:rPr lang="en-AU" dirty="0"/>
              <a:t>Professional Development</a:t>
            </a:r>
          </a:p>
          <a:p>
            <a:endParaRPr lang="en-AU" dirty="0"/>
          </a:p>
        </p:txBody>
      </p:sp>
    </p:spTree>
    <p:extLst>
      <p:ext uri="{BB962C8B-B14F-4D97-AF65-F5344CB8AC3E}">
        <p14:creationId xmlns:p14="http://schemas.microsoft.com/office/powerpoint/2010/main" val="3440507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720000"/>
            <a:ext cx="5516523" cy="1325563"/>
          </a:xfrm>
        </p:spPr>
        <p:txBody>
          <a:bodyPr lIns="90000" tIns="0" bIns="46800" anchor="t" anchorCtr="0">
            <a:normAutofit/>
          </a:bodyPr>
          <a:lstStyle/>
          <a:p>
            <a:r>
              <a:rPr lang="en-AU" sz="3600" dirty="0"/>
              <a:t>3. Work Systems</a:t>
            </a:r>
          </a:p>
        </p:txBody>
      </p:sp>
      <p:sp>
        <p:nvSpPr>
          <p:cNvPr id="5" name="Content Placeholder 4"/>
          <p:cNvSpPr>
            <a:spLocks noGrp="1"/>
          </p:cNvSpPr>
          <p:nvPr>
            <p:ph idx="1"/>
          </p:nvPr>
        </p:nvSpPr>
        <p:spPr>
          <a:xfrm>
            <a:off x="1102813" y="1228730"/>
            <a:ext cx="4783637" cy="1990288"/>
          </a:xfrm>
          <a:prstGeom prst="rect">
            <a:avLst/>
          </a:prstGeom>
        </p:spPr>
        <p:txBody>
          <a:bodyPr wrap="square">
            <a:spAutoFit/>
          </a:bodyPr>
          <a:lstStyle/>
          <a:p>
            <a:pPr marL="0" indent="0">
              <a:buNone/>
            </a:pPr>
            <a:r>
              <a:rPr lang="en-AU" sz="2000" b="1" dirty="0">
                <a:solidFill>
                  <a:srgbClr val="1D1752"/>
                </a:solidFill>
              </a:rPr>
              <a:t>Visual information</a:t>
            </a:r>
            <a:r>
              <a:rPr lang="en-AU" sz="2000" dirty="0">
                <a:solidFill>
                  <a:srgbClr val="1D1752"/>
                </a:solidFill>
              </a:rPr>
              <a:t> informing </a:t>
            </a:r>
          </a:p>
          <a:p>
            <a:r>
              <a:rPr lang="en-AU" sz="2000" b="1" dirty="0">
                <a:solidFill>
                  <a:srgbClr val="1D1752"/>
                </a:solidFill>
              </a:rPr>
              <a:t>‘what to do’</a:t>
            </a:r>
            <a:r>
              <a:rPr lang="en-AU" sz="2000" dirty="0">
                <a:solidFill>
                  <a:srgbClr val="1D1752"/>
                </a:solidFill>
              </a:rPr>
              <a:t> </a:t>
            </a:r>
          </a:p>
          <a:p>
            <a:r>
              <a:rPr lang="en-AU" sz="2000" b="1" dirty="0">
                <a:solidFill>
                  <a:srgbClr val="1D1752"/>
                </a:solidFill>
              </a:rPr>
              <a:t>‘how much’</a:t>
            </a:r>
            <a:r>
              <a:rPr lang="en-AU" sz="2000" dirty="0">
                <a:solidFill>
                  <a:srgbClr val="1D1752"/>
                </a:solidFill>
              </a:rPr>
              <a:t> </a:t>
            </a:r>
          </a:p>
          <a:p>
            <a:r>
              <a:rPr lang="en-AU" sz="2000" b="1" dirty="0">
                <a:solidFill>
                  <a:srgbClr val="1D1752"/>
                </a:solidFill>
              </a:rPr>
              <a:t>‘when it is finished’</a:t>
            </a:r>
            <a:r>
              <a:rPr lang="en-AU" sz="2000" dirty="0">
                <a:solidFill>
                  <a:srgbClr val="1D1752"/>
                </a:solidFill>
              </a:rPr>
              <a:t> </a:t>
            </a:r>
          </a:p>
          <a:p>
            <a:r>
              <a:rPr lang="en-AU" sz="2000" dirty="0">
                <a:solidFill>
                  <a:srgbClr val="1D1752"/>
                </a:solidFill>
              </a:rPr>
              <a:t>and </a:t>
            </a:r>
            <a:r>
              <a:rPr lang="en-AU" sz="2000" b="1" dirty="0">
                <a:solidFill>
                  <a:srgbClr val="1D1752"/>
                </a:solidFill>
              </a:rPr>
              <a:t>‘what next’</a:t>
            </a:r>
          </a:p>
        </p:txBody>
      </p:sp>
      <p:graphicFrame>
        <p:nvGraphicFramePr>
          <p:cNvPr id="9" name="Diagram 8">
            <a:extLst>
              <a:ext uri="{FF2B5EF4-FFF2-40B4-BE49-F238E27FC236}">
                <a16:creationId xmlns:a16="http://schemas.microsoft.com/office/drawing/2014/main" id="{1C140885-789F-42B5-87EE-CC5217E27FFB}"/>
              </a:ext>
            </a:extLst>
          </p:cNvPr>
          <p:cNvGraphicFramePr/>
          <p:nvPr>
            <p:extLst>
              <p:ext uri="{D42A27DB-BD31-4B8C-83A1-F6EECF244321}">
                <p14:modId xmlns:p14="http://schemas.microsoft.com/office/powerpoint/2010/main" val="59077735"/>
              </p:ext>
            </p:extLst>
          </p:nvPr>
        </p:nvGraphicFramePr>
        <p:xfrm>
          <a:off x="360000" y="3420000"/>
          <a:ext cx="3419474" cy="2119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7C0D93DD-8F9E-450E-9799-E2E5C73A6AE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972" r="1809"/>
          <a:stretch/>
        </p:blipFill>
        <p:spPr>
          <a:xfrm>
            <a:off x="7425249" y="826428"/>
            <a:ext cx="3299578" cy="2844570"/>
          </a:xfrm>
          <a:prstGeom prst="rect">
            <a:avLst/>
          </a:prstGeom>
        </p:spPr>
      </p:pic>
      <p:sp>
        <p:nvSpPr>
          <p:cNvPr id="14" name="TextBox 13">
            <a:extLst>
              <a:ext uri="{FF2B5EF4-FFF2-40B4-BE49-F238E27FC236}">
                <a16:creationId xmlns:a16="http://schemas.microsoft.com/office/drawing/2014/main" id="{370EC93F-4BCB-4E6A-88DC-6EDB22DF5F2C}"/>
              </a:ext>
            </a:extLst>
          </p:cNvPr>
          <p:cNvSpPr txBox="1"/>
          <p:nvPr/>
        </p:nvSpPr>
        <p:spPr>
          <a:xfrm>
            <a:off x="8362116" y="413893"/>
            <a:ext cx="1425844" cy="369332"/>
          </a:xfrm>
          <a:prstGeom prst="rect">
            <a:avLst/>
          </a:prstGeom>
          <a:noFill/>
        </p:spPr>
        <p:txBody>
          <a:bodyPr wrap="square" rtlCol="0">
            <a:spAutoFit/>
          </a:bodyPr>
          <a:lstStyle/>
          <a:p>
            <a:r>
              <a:rPr lang="en-AU" dirty="0"/>
              <a:t>What to do</a:t>
            </a:r>
          </a:p>
        </p:txBody>
      </p:sp>
      <p:sp>
        <p:nvSpPr>
          <p:cNvPr id="15" name="Arrow: Down 14">
            <a:extLst>
              <a:ext uri="{FF2B5EF4-FFF2-40B4-BE49-F238E27FC236}">
                <a16:creationId xmlns:a16="http://schemas.microsoft.com/office/drawing/2014/main" id="{C344F048-B0C6-48D1-B53C-B0FD2BC1BFC3}"/>
              </a:ext>
            </a:extLst>
          </p:cNvPr>
          <p:cNvSpPr/>
          <p:nvPr/>
        </p:nvSpPr>
        <p:spPr>
          <a:xfrm>
            <a:off x="9314481" y="766943"/>
            <a:ext cx="154983" cy="521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90F91E23-5D96-49F2-9EE2-07F596679913}"/>
              </a:ext>
            </a:extLst>
          </p:cNvPr>
          <p:cNvSpPr txBox="1"/>
          <p:nvPr/>
        </p:nvSpPr>
        <p:spPr>
          <a:xfrm>
            <a:off x="6496683" y="1787375"/>
            <a:ext cx="884964" cy="646331"/>
          </a:xfrm>
          <a:prstGeom prst="rect">
            <a:avLst/>
          </a:prstGeom>
          <a:noFill/>
        </p:spPr>
        <p:txBody>
          <a:bodyPr wrap="square" rtlCol="0">
            <a:spAutoFit/>
          </a:bodyPr>
          <a:lstStyle/>
          <a:p>
            <a:r>
              <a:rPr lang="en-AU" dirty="0"/>
              <a:t>How much</a:t>
            </a:r>
          </a:p>
        </p:txBody>
      </p:sp>
      <p:sp>
        <p:nvSpPr>
          <p:cNvPr id="17" name="Arrow: Up-Down 16">
            <a:extLst>
              <a:ext uri="{FF2B5EF4-FFF2-40B4-BE49-F238E27FC236}">
                <a16:creationId xmlns:a16="http://schemas.microsoft.com/office/drawing/2014/main" id="{AF573A75-7621-48D0-B179-D9377C5DCB6B}"/>
              </a:ext>
            </a:extLst>
          </p:cNvPr>
          <p:cNvSpPr/>
          <p:nvPr/>
        </p:nvSpPr>
        <p:spPr>
          <a:xfrm>
            <a:off x="7284985" y="1539875"/>
            <a:ext cx="169808" cy="11413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Arrow: Up-Down 17">
            <a:extLst>
              <a:ext uri="{FF2B5EF4-FFF2-40B4-BE49-F238E27FC236}">
                <a16:creationId xmlns:a16="http://schemas.microsoft.com/office/drawing/2014/main" id="{96AFAEFE-D8CB-46B1-9128-00412F2AAFD4}"/>
              </a:ext>
            </a:extLst>
          </p:cNvPr>
          <p:cNvSpPr/>
          <p:nvPr/>
        </p:nvSpPr>
        <p:spPr>
          <a:xfrm>
            <a:off x="10695283" y="1539874"/>
            <a:ext cx="169808" cy="11413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132A01CA-0D42-4FCB-B5CC-B9416CF52BFD}"/>
              </a:ext>
            </a:extLst>
          </p:cNvPr>
          <p:cNvSpPr txBox="1"/>
          <p:nvPr/>
        </p:nvSpPr>
        <p:spPr>
          <a:xfrm>
            <a:off x="10865091" y="1690688"/>
            <a:ext cx="976084" cy="923330"/>
          </a:xfrm>
          <a:prstGeom prst="rect">
            <a:avLst/>
          </a:prstGeom>
          <a:noFill/>
        </p:spPr>
        <p:txBody>
          <a:bodyPr wrap="square" rtlCol="0">
            <a:spAutoFit/>
          </a:bodyPr>
          <a:lstStyle/>
          <a:p>
            <a:r>
              <a:rPr lang="en-AU" dirty="0"/>
              <a:t>When </a:t>
            </a:r>
          </a:p>
          <a:p>
            <a:r>
              <a:rPr lang="en-AU" dirty="0"/>
              <a:t>it is finished</a:t>
            </a:r>
          </a:p>
        </p:txBody>
      </p:sp>
      <p:sp>
        <p:nvSpPr>
          <p:cNvPr id="20" name="TextBox 19">
            <a:extLst>
              <a:ext uri="{FF2B5EF4-FFF2-40B4-BE49-F238E27FC236}">
                <a16:creationId xmlns:a16="http://schemas.microsoft.com/office/drawing/2014/main" id="{32CF9270-F37B-4EF7-8C06-290BFAD689A0}"/>
              </a:ext>
            </a:extLst>
          </p:cNvPr>
          <p:cNvSpPr txBox="1"/>
          <p:nvPr/>
        </p:nvSpPr>
        <p:spPr>
          <a:xfrm>
            <a:off x="8417140" y="3402987"/>
            <a:ext cx="1425844" cy="369332"/>
          </a:xfrm>
          <a:prstGeom prst="rect">
            <a:avLst/>
          </a:prstGeom>
          <a:noFill/>
        </p:spPr>
        <p:txBody>
          <a:bodyPr wrap="square" rtlCol="0">
            <a:spAutoFit/>
          </a:bodyPr>
          <a:lstStyle/>
          <a:p>
            <a:r>
              <a:rPr lang="en-AU" dirty="0"/>
              <a:t>What next</a:t>
            </a:r>
          </a:p>
        </p:txBody>
      </p:sp>
      <p:sp>
        <p:nvSpPr>
          <p:cNvPr id="21" name="Arrow: Up 20">
            <a:extLst>
              <a:ext uri="{FF2B5EF4-FFF2-40B4-BE49-F238E27FC236}">
                <a16:creationId xmlns:a16="http://schemas.microsoft.com/office/drawing/2014/main" id="{DC0749FD-D976-41D5-9DEB-28DD35E5DFB3}"/>
              </a:ext>
            </a:extLst>
          </p:cNvPr>
          <p:cNvSpPr/>
          <p:nvPr/>
        </p:nvSpPr>
        <p:spPr>
          <a:xfrm>
            <a:off x="8293153" y="3161654"/>
            <a:ext cx="163513" cy="5093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3" name="Picture 22">
            <a:extLst>
              <a:ext uri="{FF2B5EF4-FFF2-40B4-BE49-F238E27FC236}">
                <a16:creationId xmlns:a16="http://schemas.microsoft.com/office/drawing/2014/main" id="{D62E7FDB-F3CE-4C97-99E2-3DD199C0091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3983"/>
          <a:stretch/>
        </p:blipFill>
        <p:spPr>
          <a:xfrm>
            <a:off x="7357595" y="3986496"/>
            <a:ext cx="3434885" cy="2473555"/>
          </a:xfrm>
          <a:prstGeom prst="rect">
            <a:avLst/>
          </a:prstGeom>
        </p:spPr>
      </p:pic>
      <p:sp>
        <p:nvSpPr>
          <p:cNvPr id="22" name="TextBox 21">
            <a:extLst>
              <a:ext uri="{FF2B5EF4-FFF2-40B4-BE49-F238E27FC236}">
                <a16:creationId xmlns:a16="http://schemas.microsoft.com/office/drawing/2014/main" id="{C6CF0EF7-7AA1-F242-91EE-70B32BDB0AD2}"/>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2762972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1000"/>
                                        <p:tgtEl>
                                          <p:spTgt spid="21"/>
                                        </p:tgtEl>
                                      </p:cBhvr>
                                    </p:animEffect>
                                    <p:anim calcmode="lin" valueType="num">
                                      <p:cBhvr>
                                        <p:cTn id="81" dur="1000" fill="hold"/>
                                        <p:tgtEl>
                                          <p:spTgt spid="21"/>
                                        </p:tgtEl>
                                        <p:attrNameLst>
                                          <p:attrName>ppt_x</p:attrName>
                                        </p:attrNameLst>
                                      </p:cBhvr>
                                      <p:tavLst>
                                        <p:tav tm="0">
                                          <p:val>
                                            <p:strVal val="#ppt_x"/>
                                          </p:val>
                                        </p:tav>
                                        <p:tav tm="100000">
                                          <p:val>
                                            <p:strVal val="#ppt_x"/>
                                          </p:val>
                                        </p:tav>
                                      </p:tavLst>
                                    </p:anim>
                                    <p:anim calcmode="lin" valueType="num">
                                      <p:cBhvr>
                                        <p:cTn id="82" dur="1000" fill="hold"/>
                                        <p:tgtEl>
                                          <p:spTgt spid="21"/>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1000"/>
                                        <p:tgtEl>
                                          <p:spTgt spid="20"/>
                                        </p:tgtEl>
                                      </p:cBhvr>
                                    </p:animEffect>
                                    <p:anim calcmode="lin" valueType="num">
                                      <p:cBhvr>
                                        <p:cTn id="86" dur="1000" fill="hold"/>
                                        <p:tgtEl>
                                          <p:spTgt spid="20"/>
                                        </p:tgtEl>
                                        <p:attrNameLst>
                                          <p:attrName>ppt_x</p:attrName>
                                        </p:attrNameLst>
                                      </p:cBhvr>
                                      <p:tavLst>
                                        <p:tav tm="0">
                                          <p:val>
                                            <p:strVal val="#ppt_x"/>
                                          </p:val>
                                        </p:tav>
                                        <p:tav tm="100000">
                                          <p:val>
                                            <p:strVal val="#ppt_x"/>
                                          </p:val>
                                        </p:tav>
                                      </p:tavLst>
                                    </p:anim>
                                    <p:anim calcmode="lin" valueType="num">
                                      <p:cBhvr>
                                        <p:cTn id="8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4" grpId="0"/>
      <p:bldP spid="15" grpId="0" animBg="1"/>
      <p:bldP spid="16" grpId="0"/>
      <p:bldP spid="17" grpId="0" animBg="1"/>
      <p:bldP spid="18" grpId="0" animBg="1"/>
      <p:bldP spid="19" grpId="0"/>
      <p:bldP spid="20"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720000"/>
            <a:ext cx="5516523" cy="834038"/>
          </a:xfrm>
        </p:spPr>
        <p:txBody>
          <a:bodyPr lIns="90000" tIns="0" bIns="46800" anchor="t" anchorCtr="0">
            <a:normAutofit/>
          </a:bodyPr>
          <a:lstStyle/>
          <a:p>
            <a:r>
              <a:rPr lang="en-AU" sz="3600" dirty="0"/>
              <a:t>4. Visual Structures</a:t>
            </a:r>
          </a:p>
        </p:txBody>
      </p:sp>
      <p:sp>
        <p:nvSpPr>
          <p:cNvPr id="5" name="Content Placeholder 4"/>
          <p:cNvSpPr>
            <a:spLocks noGrp="1"/>
          </p:cNvSpPr>
          <p:nvPr>
            <p:ph idx="1"/>
          </p:nvPr>
        </p:nvSpPr>
        <p:spPr>
          <a:xfrm>
            <a:off x="444286" y="1301359"/>
            <a:ext cx="6951908" cy="2544286"/>
          </a:xfrm>
          <a:prstGeom prst="rect">
            <a:avLst/>
          </a:prstGeom>
        </p:spPr>
        <p:txBody>
          <a:bodyPr wrap="square" numCol="2">
            <a:spAutoFit/>
          </a:bodyPr>
          <a:lstStyle/>
          <a:p>
            <a:pPr>
              <a:tabLst>
                <a:tab pos="4041775" algn="l"/>
              </a:tabLst>
            </a:pPr>
            <a:r>
              <a:rPr lang="en-AU" sz="2000" b="1" dirty="0">
                <a:solidFill>
                  <a:srgbClr val="1D1752"/>
                </a:solidFill>
              </a:rPr>
              <a:t>Visual clarity</a:t>
            </a:r>
            <a:r>
              <a:rPr lang="en-AU" sz="2000" dirty="0">
                <a:solidFill>
                  <a:srgbClr val="1D1752"/>
                </a:solidFill>
              </a:rPr>
              <a:t> </a:t>
            </a:r>
          </a:p>
          <a:p>
            <a:pPr marL="265113" indent="0">
              <a:buNone/>
              <a:tabLst>
                <a:tab pos="4041775" algn="l"/>
              </a:tabLst>
            </a:pPr>
            <a:r>
              <a:rPr lang="en-AU" sz="2000" dirty="0">
                <a:solidFill>
                  <a:srgbClr val="1D1752"/>
                </a:solidFill>
              </a:rPr>
              <a:t>colour coding, highlighting, labelling </a:t>
            </a:r>
          </a:p>
          <a:p>
            <a:pPr>
              <a:tabLst>
                <a:tab pos="4041775" algn="l"/>
              </a:tabLst>
            </a:pPr>
            <a:r>
              <a:rPr lang="en-AU" sz="2000" b="1" dirty="0">
                <a:solidFill>
                  <a:srgbClr val="1D1752"/>
                </a:solidFill>
              </a:rPr>
              <a:t>Visual organisation</a:t>
            </a:r>
            <a:r>
              <a:rPr lang="en-AU" sz="2000" dirty="0">
                <a:solidFill>
                  <a:srgbClr val="1D1752"/>
                </a:solidFill>
              </a:rPr>
              <a:t> </a:t>
            </a:r>
          </a:p>
          <a:p>
            <a:pPr marL="265113" indent="0">
              <a:buNone/>
              <a:tabLst>
                <a:tab pos="4041775" algn="l"/>
              </a:tabLst>
            </a:pPr>
            <a:r>
              <a:rPr lang="en-AU" sz="2000" dirty="0">
                <a:solidFill>
                  <a:srgbClr val="1D1752"/>
                </a:solidFill>
              </a:rPr>
              <a:t>arrangement of materials and space </a:t>
            </a:r>
          </a:p>
          <a:p>
            <a:pPr marL="265113" indent="0">
              <a:buNone/>
              <a:tabLst>
                <a:tab pos="4041775" algn="l"/>
              </a:tabLst>
            </a:pPr>
            <a:endParaRPr lang="en-AU" sz="2000" dirty="0">
              <a:solidFill>
                <a:srgbClr val="1D1752"/>
              </a:solidFill>
            </a:endParaRPr>
          </a:p>
          <a:p>
            <a:pPr>
              <a:tabLst>
                <a:tab pos="4041775" algn="l"/>
              </a:tabLst>
            </a:pPr>
            <a:r>
              <a:rPr lang="en-AU" sz="2000" b="1" dirty="0">
                <a:solidFill>
                  <a:srgbClr val="1D1752"/>
                </a:solidFill>
              </a:rPr>
              <a:t>Visual instructions</a:t>
            </a:r>
            <a:r>
              <a:rPr lang="en-AU" sz="2000" dirty="0">
                <a:solidFill>
                  <a:srgbClr val="1D1752"/>
                </a:solidFill>
              </a:rPr>
              <a:t> </a:t>
            </a:r>
          </a:p>
          <a:p>
            <a:pPr marL="265113" indent="0">
              <a:buNone/>
              <a:tabLst>
                <a:tab pos="4041775" algn="l"/>
              </a:tabLst>
            </a:pPr>
            <a:r>
              <a:rPr lang="en-AU" sz="2000" dirty="0">
                <a:solidFill>
                  <a:srgbClr val="1D1752"/>
                </a:solidFill>
              </a:rPr>
              <a:t>clear information on where to start and to finish and the sequencing of steps</a:t>
            </a:r>
          </a:p>
        </p:txBody>
      </p:sp>
      <p:graphicFrame>
        <p:nvGraphicFramePr>
          <p:cNvPr id="8" name="Diagram 7">
            <a:extLst>
              <a:ext uri="{FF2B5EF4-FFF2-40B4-BE49-F238E27FC236}">
                <a16:creationId xmlns:a16="http://schemas.microsoft.com/office/drawing/2014/main" id="{67FD5B48-CB75-4996-9E7A-E25EEF7863A8}"/>
              </a:ext>
            </a:extLst>
          </p:cNvPr>
          <p:cNvGraphicFramePr/>
          <p:nvPr>
            <p:extLst>
              <p:ext uri="{D42A27DB-BD31-4B8C-83A1-F6EECF244321}">
                <p14:modId xmlns:p14="http://schemas.microsoft.com/office/powerpoint/2010/main" val="3352719829"/>
              </p:ext>
            </p:extLst>
          </p:nvPr>
        </p:nvGraphicFramePr>
        <p:xfrm>
          <a:off x="360000" y="3420000"/>
          <a:ext cx="3419474" cy="2119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FBC21D13-92F1-43E5-874C-A9F720EDFB9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8325"/>
          <a:stretch/>
        </p:blipFill>
        <p:spPr>
          <a:xfrm>
            <a:off x="7981627" y="4233231"/>
            <a:ext cx="3548922" cy="2440103"/>
          </a:xfrm>
          <a:prstGeom prst="rect">
            <a:avLst/>
          </a:prstGeom>
        </p:spPr>
      </p:pic>
      <p:pic>
        <p:nvPicPr>
          <p:cNvPr id="10" name="Picture 9">
            <a:extLst>
              <a:ext uri="{FF2B5EF4-FFF2-40B4-BE49-F238E27FC236}">
                <a16:creationId xmlns:a16="http://schemas.microsoft.com/office/drawing/2014/main" id="{F25ACD00-7586-4D93-BEC5-66E27A99FB4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468" t="14400" r="1923" b="4937"/>
          <a:stretch/>
        </p:blipFill>
        <p:spPr>
          <a:xfrm>
            <a:off x="7981627" y="987570"/>
            <a:ext cx="3548922" cy="2222336"/>
          </a:xfrm>
          <a:prstGeom prst="rect">
            <a:avLst/>
          </a:prstGeom>
        </p:spPr>
      </p:pic>
      <p:sp>
        <p:nvSpPr>
          <p:cNvPr id="11" name="TextBox 10">
            <a:extLst>
              <a:ext uri="{FF2B5EF4-FFF2-40B4-BE49-F238E27FC236}">
                <a16:creationId xmlns:a16="http://schemas.microsoft.com/office/drawing/2014/main" id="{82A6B121-CB9B-4BE4-A290-ADAE4EB29B38}"/>
              </a:ext>
            </a:extLst>
          </p:cNvPr>
          <p:cNvSpPr txBox="1"/>
          <p:nvPr/>
        </p:nvSpPr>
        <p:spPr>
          <a:xfrm>
            <a:off x="7981627" y="103335"/>
            <a:ext cx="3905573" cy="646331"/>
          </a:xfrm>
          <a:prstGeom prst="rect">
            <a:avLst/>
          </a:prstGeom>
          <a:noFill/>
        </p:spPr>
        <p:txBody>
          <a:bodyPr wrap="square" rtlCol="0">
            <a:spAutoFit/>
          </a:bodyPr>
          <a:lstStyle/>
          <a:p>
            <a:r>
              <a:rPr lang="en-AU" dirty="0"/>
              <a:t>Clear labelling with supporting images to match subject of activity</a:t>
            </a:r>
          </a:p>
        </p:txBody>
      </p:sp>
      <p:sp>
        <p:nvSpPr>
          <p:cNvPr id="14" name="TextBox 13">
            <a:extLst>
              <a:ext uri="{FF2B5EF4-FFF2-40B4-BE49-F238E27FC236}">
                <a16:creationId xmlns:a16="http://schemas.microsoft.com/office/drawing/2014/main" id="{0E76F4C8-28E6-4394-88F7-17129B2DE37E}"/>
              </a:ext>
            </a:extLst>
          </p:cNvPr>
          <p:cNvSpPr txBox="1"/>
          <p:nvPr/>
        </p:nvSpPr>
        <p:spPr>
          <a:xfrm>
            <a:off x="7981627" y="3392844"/>
            <a:ext cx="3766088" cy="646331"/>
          </a:xfrm>
          <a:prstGeom prst="rect">
            <a:avLst/>
          </a:prstGeom>
          <a:noFill/>
        </p:spPr>
        <p:txBody>
          <a:bodyPr wrap="square" rtlCol="0">
            <a:spAutoFit/>
          </a:bodyPr>
          <a:lstStyle/>
          <a:p>
            <a:r>
              <a:rPr lang="en-AU" dirty="0"/>
              <a:t>Separated folder sections with Velcro tabs to organise materials</a:t>
            </a:r>
          </a:p>
        </p:txBody>
      </p:sp>
      <p:sp>
        <p:nvSpPr>
          <p:cNvPr id="15" name="TextBox 14">
            <a:extLst>
              <a:ext uri="{FF2B5EF4-FFF2-40B4-BE49-F238E27FC236}">
                <a16:creationId xmlns:a16="http://schemas.microsoft.com/office/drawing/2014/main" id="{6DF7C9F1-B1CC-4F22-9992-1A7D36B20DFB}"/>
              </a:ext>
            </a:extLst>
          </p:cNvPr>
          <p:cNvSpPr txBox="1"/>
          <p:nvPr/>
        </p:nvSpPr>
        <p:spPr>
          <a:xfrm>
            <a:off x="6183634" y="4601171"/>
            <a:ext cx="1580827" cy="1477328"/>
          </a:xfrm>
          <a:prstGeom prst="rect">
            <a:avLst/>
          </a:prstGeom>
          <a:noFill/>
        </p:spPr>
        <p:txBody>
          <a:bodyPr wrap="square" rtlCol="0">
            <a:spAutoFit/>
          </a:bodyPr>
          <a:lstStyle/>
          <a:p>
            <a:r>
              <a:rPr lang="en-AU" dirty="0"/>
              <a:t>Instructions on starting in </a:t>
            </a:r>
            <a:r>
              <a:rPr lang="en-AU" b="1" dirty="0"/>
              <a:t>To Do </a:t>
            </a:r>
            <a:r>
              <a:rPr lang="en-AU" dirty="0"/>
              <a:t>and moving work to </a:t>
            </a:r>
            <a:r>
              <a:rPr lang="en-AU" b="1" dirty="0"/>
              <a:t>Finished</a:t>
            </a:r>
          </a:p>
        </p:txBody>
      </p:sp>
      <p:sp>
        <p:nvSpPr>
          <p:cNvPr id="16" name="Arrow: Right 15">
            <a:extLst>
              <a:ext uri="{FF2B5EF4-FFF2-40B4-BE49-F238E27FC236}">
                <a16:creationId xmlns:a16="http://schemas.microsoft.com/office/drawing/2014/main" id="{D604A4F9-5E8F-40BA-9374-2E3422F6C890}"/>
              </a:ext>
            </a:extLst>
          </p:cNvPr>
          <p:cNvSpPr/>
          <p:nvPr/>
        </p:nvSpPr>
        <p:spPr>
          <a:xfrm>
            <a:off x="7764461" y="4966404"/>
            <a:ext cx="728610" cy="1945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Arrow: Right 16">
            <a:extLst>
              <a:ext uri="{FF2B5EF4-FFF2-40B4-BE49-F238E27FC236}">
                <a16:creationId xmlns:a16="http://schemas.microsoft.com/office/drawing/2014/main" id="{E4B35850-5B61-41A4-8E92-943883F226A8}"/>
              </a:ext>
            </a:extLst>
          </p:cNvPr>
          <p:cNvSpPr/>
          <p:nvPr/>
        </p:nvSpPr>
        <p:spPr>
          <a:xfrm>
            <a:off x="7764461" y="5667040"/>
            <a:ext cx="2417925" cy="216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Arrow: Down 17">
            <a:extLst>
              <a:ext uri="{FF2B5EF4-FFF2-40B4-BE49-F238E27FC236}">
                <a16:creationId xmlns:a16="http://schemas.microsoft.com/office/drawing/2014/main" id="{89B6EA80-8186-4D92-AB30-903DA9ECEE5B}"/>
              </a:ext>
            </a:extLst>
          </p:cNvPr>
          <p:cNvSpPr/>
          <p:nvPr/>
        </p:nvSpPr>
        <p:spPr>
          <a:xfrm>
            <a:off x="8291498" y="3991717"/>
            <a:ext cx="201573" cy="609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Arrow: Down 18">
            <a:extLst>
              <a:ext uri="{FF2B5EF4-FFF2-40B4-BE49-F238E27FC236}">
                <a16:creationId xmlns:a16="http://schemas.microsoft.com/office/drawing/2014/main" id="{4901FA12-4886-46D1-8866-BDA795472BA1}"/>
              </a:ext>
            </a:extLst>
          </p:cNvPr>
          <p:cNvSpPr/>
          <p:nvPr/>
        </p:nvSpPr>
        <p:spPr>
          <a:xfrm>
            <a:off x="10941804" y="4024572"/>
            <a:ext cx="170482" cy="5765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Arrow: Down 19">
            <a:extLst>
              <a:ext uri="{FF2B5EF4-FFF2-40B4-BE49-F238E27FC236}">
                <a16:creationId xmlns:a16="http://schemas.microsoft.com/office/drawing/2014/main" id="{F47B800A-9046-47C6-8E71-412CC1C14476}"/>
              </a:ext>
            </a:extLst>
          </p:cNvPr>
          <p:cNvSpPr/>
          <p:nvPr/>
        </p:nvSpPr>
        <p:spPr>
          <a:xfrm>
            <a:off x="10490200" y="793513"/>
            <a:ext cx="203631" cy="631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Arrow: Down 19">
            <a:extLst>
              <a:ext uri="{FF2B5EF4-FFF2-40B4-BE49-F238E27FC236}">
                <a16:creationId xmlns:a16="http://schemas.microsoft.com/office/drawing/2014/main" id="{F47B800A-9046-47C6-8E71-412CC1C14476}"/>
              </a:ext>
            </a:extLst>
          </p:cNvPr>
          <p:cNvSpPr/>
          <p:nvPr/>
        </p:nvSpPr>
        <p:spPr>
          <a:xfrm>
            <a:off x="8769792" y="793087"/>
            <a:ext cx="203631" cy="631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69141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4" grpId="0"/>
      <p:bldP spid="15" grpId="0"/>
      <p:bldP spid="16" grpId="0" animBg="1"/>
      <p:bldP spid="17" grpId="0" animBg="1"/>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DE2E-6FB2-487A-AF71-61055A619AC5}"/>
              </a:ext>
            </a:extLst>
          </p:cNvPr>
          <p:cNvSpPr>
            <a:spLocks noGrp="1"/>
          </p:cNvSpPr>
          <p:nvPr>
            <p:ph type="title"/>
          </p:nvPr>
        </p:nvSpPr>
        <p:spPr>
          <a:xfrm>
            <a:off x="360000" y="432000"/>
            <a:ext cx="10402951" cy="737280"/>
          </a:xfrm>
        </p:spPr>
        <p:txBody>
          <a:bodyPr lIns="0" anchor="t" anchorCtr="0">
            <a:normAutofit/>
          </a:bodyPr>
          <a:lstStyle/>
          <a:p>
            <a:r>
              <a:rPr lang="en-AU" sz="3600" b="1" dirty="0"/>
              <a:t>‘Culture of Autism’ and Structured Teaching</a:t>
            </a:r>
          </a:p>
        </p:txBody>
      </p:sp>
      <p:sp>
        <p:nvSpPr>
          <p:cNvPr id="3" name="Content Placeholder 2">
            <a:extLst>
              <a:ext uri="{FF2B5EF4-FFF2-40B4-BE49-F238E27FC236}">
                <a16:creationId xmlns:a16="http://schemas.microsoft.com/office/drawing/2014/main" id="{06CAF110-5861-42BD-931D-1FFC5EE33AE6}"/>
              </a:ext>
            </a:extLst>
          </p:cNvPr>
          <p:cNvSpPr>
            <a:spLocks noGrp="1"/>
          </p:cNvSpPr>
          <p:nvPr>
            <p:ph idx="1"/>
          </p:nvPr>
        </p:nvSpPr>
        <p:spPr>
          <a:xfrm>
            <a:off x="5472040" y="1845399"/>
            <a:ext cx="5993305" cy="3211938"/>
          </a:xfrm>
        </p:spPr>
        <p:txBody>
          <a:bodyPr>
            <a:noAutofit/>
          </a:bodyPr>
          <a:lstStyle/>
          <a:p>
            <a:pPr>
              <a:lnSpc>
                <a:spcPct val="100000"/>
              </a:lnSpc>
            </a:pPr>
            <a:r>
              <a:rPr lang="en-AU" sz="1800" dirty="0"/>
              <a:t>The TEACCH approach, otherwise known as Structured Teaching, is based on using an approach that caters to the ‘culture of autism’. </a:t>
            </a:r>
          </a:p>
          <a:p>
            <a:pPr marL="0" indent="0">
              <a:lnSpc>
                <a:spcPct val="100000"/>
              </a:lnSpc>
              <a:buNone/>
            </a:pPr>
            <a:r>
              <a:rPr lang="en-AU" sz="1800" dirty="0"/>
              <a:t> </a:t>
            </a:r>
          </a:p>
          <a:p>
            <a:pPr>
              <a:lnSpc>
                <a:spcPct val="100000"/>
              </a:lnSpc>
            </a:pPr>
            <a:r>
              <a:rPr lang="en-AU" sz="1800" dirty="0" err="1"/>
              <a:t>Mesibov</a:t>
            </a:r>
            <a:r>
              <a:rPr lang="en-AU" sz="1800" dirty="0"/>
              <a:t> and </a:t>
            </a:r>
            <a:r>
              <a:rPr lang="en-AU" sz="1800" dirty="0" err="1"/>
              <a:t>Shea</a:t>
            </a:r>
            <a:r>
              <a:rPr lang="en-AU" sz="1800" dirty="0"/>
              <a:t> (2009) refer to the ‘culture of autism’ as a range of characteristics and patterns of behaviours of people on the spectrum. </a:t>
            </a:r>
          </a:p>
          <a:p>
            <a:pPr marL="0" indent="0">
              <a:buNone/>
            </a:pPr>
            <a:endParaRPr lang="en-AU" sz="2000" dirty="0"/>
          </a:p>
        </p:txBody>
      </p:sp>
      <p:graphicFrame>
        <p:nvGraphicFramePr>
          <p:cNvPr id="6" name="Diagram 5">
            <a:extLst>
              <a:ext uri="{FF2B5EF4-FFF2-40B4-BE49-F238E27FC236}">
                <a16:creationId xmlns:a16="http://schemas.microsoft.com/office/drawing/2014/main" id="{61486E98-BF90-4E49-92CC-7BDFFF31048F}"/>
              </a:ext>
            </a:extLst>
          </p:cNvPr>
          <p:cNvGraphicFramePr/>
          <p:nvPr>
            <p:extLst>
              <p:ext uri="{D42A27DB-BD31-4B8C-83A1-F6EECF244321}">
                <p14:modId xmlns:p14="http://schemas.microsoft.com/office/powerpoint/2010/main" val="1975595530"/>
              </p:ext>
            </p:extLst>
          </p:nvPr>
        </p:nvGraphicFramePr>
        <p:xfrm>
          <a:off x="-136130" y="1307068"/>
          <a:ext cx="6112101" cy="428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80A78D80-A7EA-9147-A6B4-51E63C9ABC35}"/>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4269896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graphicEl>
                                              <a:dgm id="{80B670E9-6D83-4FA5-AA21-E5A98A14093C}"/>
                                            </p:graphicEl>
                                          </p:spTgt>
                                        </p:tgtEl>
                                        <p:attrNameLst>
                                          <p:attrName>style.visibility</p:attrName>
                                        </p:attrNameLst>
                                      </p:cBhvr>
                                      <p:to>
                                        <p:strVal val="visible"/>
                                      </p:to>
                                    </p:set>
                                    <p:anim calcmode="lin" valueType="num">
                                      <p:cBhvr additive="base">
                                        <p:cTn id="7" dur="500" fill="hold"/>
                                        <p:tgtEl>
                                          <p:spTgt spid="6">
                                            <p:graphicEl>
                                              <a:dgm id="{80B670E9-6D83-4FA5-AA21-E5A98A14093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80B670E9-6D83-4FA5-AA21-E5A98A14093C}"/>
                                            </p:graphic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graphicEl>
                                              <a:dgm id="{B086486F-DC90-4F5C-94B0-BCB8A5EDAB87}"/>
                                            </p:graphicEl>
                                          </p:spTgt>
                                        </p:tgtEl>
                                        <p:attrNameLst>
                                          <p:attrName>style.visibility</p:attrName>
                                        </p:attrNameLst>
                                      </p:cBhvr>
                                      <p:to>
                                        <p:strVal val="visible"/>
                                      </p:to>
                                    </p:set>
                                    <p:anim calcmode="lin" valueType="num">
                                      <p:cBhvr additive="base">
                                        <p:cTn id="11" dur="500" fill="hold"/>
                                        <p:tgtEl>
                                          <p:spTgt spid="6">
                                            <p:graphicEl>
                                              <a:dgm id="{B086486F-DC90-4F5C-94B0-BCB8A5EDAB87}"/>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graphicEl>
                                              <a:dgm id="{B086486F-DC90-4F5C-94B0-BCB8A5EDAB87}"/>
                                            </p:graphic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
                                            <p:graphicEl>
                                              <a:dgm id="{4A823997-49AF-4FFB-BEBC-F0AAC1372D54}"/>
                                            </p:graphicEl>
                                          </p:spTgt>
                                        </p:tgtEl>
                                        <p:attrNameLst>
                                          <p:attrName>style.visibility</p:attrName>
                                        </p:attrNameLst>
                                      </p:cBhvr>
                                      <p:to>
                                        <p:strVal val="visible"/>
                                      </p:to>
                                    </p:set>
                                    <p:anim calcmode="lin" valueType="num">
                                      <p:cBhvr additive="base">
                                        <p:cTn id="15" dur="500" fill="hold"/>
                                        <p:tgtEl>
                                          <p:spTgt spid="6">
                                            <p:graphicEl>
                                              <a:dgm id="{4A823997-49AF-4FFB-BEBC-F0AAC1372D54}"/>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graphicEl>
                                              <a:dgm id="{4A823997-49AF-4FFB-BEBC-F0AAC1372D54}"/>
                                            </p:graphic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
                                            <p:graphicEl>
                                              <a:dgm id="{02726480-8D64-4CE6-A589-ADAD4BCF0618}"/>
                                            </p:graphicEl>
                                          </p:spTgt>
                                        </p:tgtEl>
                                        <p:attrNameLst>
                                          <p:attrName>style.visibility</p:attrName>
                                        </p:attrNameLst>
                                      </p:cBhvr>
                                      <p:to>
                                        <p:strVal val="visible"/>
                                      </p:to>
                                    </p:set>
                                    <p:anim calcmode="lin" valueType="num">
                                      <p:cBhvr additive="base">
                                        <p:cTn id="19" dur="500" fill="hold"/>
                                        <p:tgtEl>
                                          <p:spTgt spid="6">
                                            <p:graphicEl>
                                              <a:dgm id="{02726480-8D64-4CE6-A589-ADAD4BCF0618}"/>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02726480-8D64-4CE6-A589-ADAD4BCF0618}"/>
                                            </p:graphic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6">
                                            <p:graphicEl>
                                              <a:dgm id="{2A5E2330-EBFB-4ECD-A235-281BF49E9982}"/>
                                            </p:graphicEl>
                                          </p:spTgt>
                                        </p:tgtEl>
                                        <p:attrNameLst>
                                          <p:attrName>style.visibility</p:attrName>
                                        </p:attrNameLst>
                                      </p:cBhvr>
                                      <p:to>
                                        <p:strVal val="visible"/>
                                      </p:to>
                                    </p:set>
                                    <p:anim calcmode="lin" valueType="num">
                                      <p:cBhvr additive="base">
                                        <p:cTn id="23" dur="500" fill="hold"/>
                                        <p:tgtEl>
                                          <p:spTgt spid="6">
                                            <p:graphicEl>
                                              <a:dgm id="{2A5E2330-EBFB-4ECD-A235-281BF49E9982}"/>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graphicEl>
                                              <a:dgm id="{2A5E2330-EBFB-4ECD-A235-281BF49E9982}"/>
                                            </p:graphic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6">
                                            <p:graphicEl>
                                              <a:dgm id="{8A120C99-D164-4CBD-B387-9FA6BE392ED7}"/>
                                            </p:graphicEl>
                                          </p:spTgt>
                                        </p:tgtEl>
                                        <p:attrNameLst>
                                          <p:attrName>style.visibility</p:attrName>
                                        </p:attrNameLst>
                                      </p:cBhvr>
                                      <p:to>
                                        <p:strVal val="visible"/>
                                      </p:to>
                                    </p:set>
                                    <p:anim calcmode="lin" valueType="num">
                                      <p:cBhvr additive="base">
                                        <p:cTn id="27" dur="500" fill="hold"/>
                                        <p:tgtEl>
                                          <p:spTgt spid="6">
                                            <p:graphicEl>
                                              <a:dgm id="{8A120C99-D164-4CBD-B387-9FA6BE392ED7}"/>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graphicEl>
                                              <a:dgm id="{8A120C99-D164-4CBD-B387-9FA6BE392ED7}"/>
                                            </p:graphic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6">
                                            <p:graphicEl>
                                              <a:dgm id="{F5DBF849-A9D1-4788-8EEF-2FD8425D932F}"/>
                                            </p:graphicEl>
                                          </p:spTgt>
                                        </p:tgtEl>
                                        <p:attrNameLst>
                                          <p:attrName>style.visibility</p:attrName>
                                        </p:attrNameLst>
                                      </p:cBhvr>
                                      <p:to>
                                        <p:strVal val="visible"/>
                                      </p:to>
                                    </p:set>
                                    <p:anim calcmode="lin" valueType="num">
                                      <p:cBhvr additive="base">
                                        <p:cTn id="31" dur="500" fill="hold"/>
                                        <p:tgtEl>
                                          <p:spTgt spid="6">
                                            <p:graphicEl>
                                              <a:dgm id="{F5DBF849-A9D1-4788-8EEF-2FD8425D932F}"/>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F5DBF849-A9D1-4788-8EEF-2FD8425D932F}"/>
                                            </p:graphic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1000"/>
                                        <p:tgtEl>
                                          <p:spTgt spid="3">
                                            <p:txEl>
                                              <p:pRg st="0" end="0"/>
                                            </p:txEl>
                                          </p:spTgt>
                                        </p:tgtEl>
                                      </p:cBhvr>
                                    </p:animEffect>
                                    <p:anim calcmode="lin" valueType="num">
                                      <p:cBhvr>
                                        <p:cTn id="3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1000"/>
                                        <p:tgtEl>
                                          <p:spTgt spid="3">
                                            <p:txEl>
                                              <p:pRg st="1" end="1"/>
                                            </p:txEl>
                                          </p:spTgt>
                                        </p:tgtEl>
                                      </p:cBhvr>
                                    </p:animEffect>
                                    <p:anim calcmode="lin" valueType="num">
                                      <p:cBhvr>
                                        <p:cTn id="4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1000"/>
                                        <p:tgtEl>
                                          <p:spTgt spid="3">
                                            <p:txEl>
                                              <p:pRg st="2" end="2"/>
                                            </p:txEl>
                                          </p:spTgt>
                                        </p:tgtEl>
                                      </p:cBhvr>
                                    </p:animEffect>
                                    <p:anim calcmode="lin" valueType="num">
                                      <p:cBhvr>
                                        <p:cTn id="4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Graphic spid="6" grpId="0">
        <p:bldSub>
          <a:bldDgm/>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peech Bubble: Rectangle with Corners Rounded 13">
            <a:extLst>
              <a:ext uri="{FF2B5EF4-FFF2-40B4-BE49-F238E27FC236}">
                <a16:creationId xmlns:a16="http://schemas.microsoft.com/office/drawing/2014/main" id="{D9C235F3-B11B-450B-9455-3C13B9B949D6}"/>
              </a:ext>
            </a:extLst>
          </p:cNvPr>
          <p:cNvSpPr/>
          <p:nvPr/>
        </p:nvSpPr>
        <p:spPr>
          <a:xfrm rot="20802449">
            <a:off x="9777620" y="1542958"/>
            <a:ext cx="1043851" cy="514342"/>
          </a:xfrm>
          <a:prstGeom prst="wedgeRoundRectCallout">
            <a:avLst>
              <a:gd name="adj1" fmla="val -89324"/>
              <a:gd name="adj2" fmla="val 46786"/>
              <a:gd name="adj3" fmla="val 16667"/>
            </a:avLst>
          </a:prstGeom>
          <a:noFill/>
          <a:ln>
            <a:solidFill>
              <a:srgbClr val="E41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2" name="Diagram 1"/>
          <p:cNvGraphicFramePr/>
          <p:nvPr>
            <p:extLst>
              <p:ext uri="{D42A27DB-BD31-4B8C-83A1-F6EECF244321}">
                <p14:modId xmlns:p14="http://schemas.microsoft.com/office/powerpoint/2010/main" val="826228274"/>
              </p:ext>
            </p:extLst>
          </p:nvPr>
        </p:nvGraphicFramePr>
        <p:xfrm>
          <a:off x="2622773" y="267741"/>
          <a:ext cx="6315587" cy="5935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p:cNvPr>
          <p:cNvSpPr txBox="1">
            <a:spLocks/>
          </p:cNvSpPr>
          <p:nvPr/>
        </p:nvSpPr>
        <p:spPr>
          <a:xfrm>
            <a:off x="158955" y="223326"/>
            <a:ext cx="2538373"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AU" sz="3200" b="1" dirty="0"/>
              <a:t>How does Structured Teaching work?</a:t>
            </a:r>
          </a:p>
        </p:txBody>
      </p:sp>
      <p:sp>
        <p:nvSpPr>
          <p:cNvPr id="5" name="Down Arrow 6"/>
          <p:cNvSpPr/>
          <p:nvPr/>
        </p:nvSpPr>
        <p:spPr>
          <a:xfrm>
            <a:off x="9029156" y="3781569"/>
            <a:ext cx="428215" cy="249967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Up Arrow 8"/>
          <p:cNvSpPr/>
          <p:nvPr/>
        </p:nvSpPr>
        <p:spPr>
          <a:xfrm>
            <a:off x="8988204" y="293184"/>
            <a:ext cx="428215" cy="252178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485933" y="958833"/>
            <a:ext cx="1900698" cy="400110"/>
          </a:xfrm>
          <a:prstGeom prst="rect">
            <a:avLst/>
          </a:prstGeom>
          <a:noFill/>
        </p:spPr>
        <p:txBody>
          <a:bodyPr wrap="square" rtlCol="0">
            <a:spAutoFit/>
          </a:bodyPr>
          <a:lstStyle/>
          <a:p>
            <a:r>
              <a:rPr lang="en-US" sz="2000" dirty="0"/>
              <a:t>Increase in</a:t>
            </a:r>
          </a:p>
        </p:txBody>
      </p:sp>
      <p:sp>
        <p:nvSpPr>
          <p:cNvPr id="8" name="TextBox 7"/>
          <p:cNvSpPr txBox="1"/>
          <p:nvPr/>
        </p:nvSpPr>
        <p:spPr>
          <a:xfrm>
            <a:off x="9603210" y="5849762"/>
            <a:ext cx="2351998" cy="707886"/>
          </a:xfrm>
          <a:prstGeom prst="rect">
            <a:avLst/>
          </a:prstGeom>
          <a:noFill/>
        </p:spPr>
        <p:txBody>
          <a:bodyPr wrap="square" rtlCol="0">
            <a:spAutoFit/>
          </a:bodyPr>
          <a:lstStyle/>
          <a:p>
            <a:r>
              <a:rPr lang="en-US" sz="2000" dirty="0"/>
              <a:t>Decrease in stress &amp; anxiety</a:t>
            </a:r>
          </a:p>
        </p:txBody>
      </p:sp>
      <p:sp>
        <p:nvSpPr>
          <p:cNvPr id="9" name="Rectangle 8">
            <a:extLst>
              <a:ext uri="{FF2B5EF4-FFF2-40B4-BE49-F238E27FC236}">
                <a16:creationId xmlns:a16="http://schemas.microsoft.com/office/drawing/2014/main" id="{5BB4101C-4BB5-44D4-A88F-B76372FAF271}"/>
              </a:ext>
            </a:extLst>
          </p:cNvPr>
          <p:cNvSpPr/>
          <p:nvPr/>
        </p:nvSpPr>
        <p:spPr>
          <a:xfrm rot="20867335">
            <a:off x="9751284" y="1546197"/>
            <a:ext cx="963725" cy="523220"/>
          </a:xfrm>
          <a:prstGeom prst="rect">
            <a:avLst/>
          </a:prstGeom>
          <a:noFill/>
        </p:spPr>
        <p:txBody>
          <a:bodyPr wrap="none" lIns="91440" tIns="45720" rIns="91440" bIns="45720">
            <a:spAutoFit/>
          </a:bodyPr>
          <a:lstStyle/>
          <a:p>
            <a:pPr algn="ctr"/>
            <a:r>
              <a:rPr lang="en-US" sz="2800" dirty="0">
                <a:ln w="0"/>
                <a:solidFill>
                  <a:schemeClr val="accent4"/>
                </a:solidFill>
                <a:effectLst>
                  <a:outerShdw blurRad="38100" dist="25400" dir="5400000" algn="ctr" rotWithShape="0">
                    <a:srgbClr val="6E747A">
                      <a:alpha val="43000"/>
                    </a:srgbClr>
                  </a:outerShdw>
                </a:effectLst>
              </a:rPr>
              <a:t>s</a:t>
            </a:r>
            <a:r>
              <a:rPr lang="en-US" sz="2800" b="0" cap="none" spc="0" dirty="0">
                <a:ln w="0"/>
                <a:solidFill>
                  <a:schemeClr val="accent4"/>
                </a:solidFill>
                <a:effectLst>
                  <a:outerShdw blurRad="38100" dist="25400" dir="5400000" algn="ctr" rotWithShape="0">
                    <a:srgbClr val="6E747A">
                      <a:alpha val="43000"/>
                    </a:srgbClr>
                  </a:outerShdw>
                </a:effectLst>
              </a:rPr>
              <a:t>kills</a:t>
            </a:r>
          </a:p>
        </p:txBody>
      </p:sp>
      <p:sp>
        <p:nvSpPr>
          <p:cNvPr id="10" name="Rectangle 9">
            <a:extLst>
              <a:ext uri="{FF2B5EF4-FFF2-40B4-BE49-F238E27FC236}">
                <a16:creationId xmlns:a16="http://schemas.microsoft.com/office/drawing/2014/main" id="{5EC2ED01-2AC0-4331-B7EA-A45B458DC5E1}"/>
              </a:ext>
            </a:extLst>
          </p:cNvPr>
          <p:cNvSpPr/>
          <p:nvPr/>
        </p:nvSpPr>
        <p:spPr>
          <a:xfrm>
            <a:off x="9618828" y="2758710"/>
            <a:ext cx="2121093" cy="461665"/>
          </a:xfrm>
          <a:prstGeom prst="rect">
            <a:avLst/>
          </a:prstGeom>
          <a:noFill/>
        </p:spPr>
        <p:txBody>
          <a:bodyPr wrap="none" lIns="91440" tIns="45720" rIns="91440" bIns="45720">
            <a:spAutoFit/>
          </a:bodyPr>
          <a:lstStyle/>
          <a:p>
            <a:pPr algn="ctr"/>
            <a:r>
              <a:rPr lang="en-US" sz="2400" dirty="0">
                <a:ln w="0"/>
                <a:solidFill>
                  <a:srgbClr val="B355A0"/>
                </a:solidFill>
                <a:effectLst>
                  <a:outerShdw blurRad="38100" dist="25400" dir="5400000" algn="ctr" rotWithShape="0">
                    <a:srgbClr val="6E747A">
                      <a:alpha val="43000"/>
                    </a:srgbClr>
                  </a:outerShdw>
                </a:effectLst>
              </a:rPr>
              <a:t>self-regulation</a:t>
            </a:r>
            <a:endParaRPr lang="en-US" sz="2400" b="0" cap="none" spc="0" dirty="0">
              <a:ln w="0"/>
              <a:solidFill>
                <a:srgbClr val="B355A0"/>
              </a:solidFill>
              <a:effectLst>
                <a:outerShdw blurRad="38100" dist="25400" dir="5400000" algn="ctr" rotWithShape="0">
                  <a:srgbClr val="6E747A">
                    <a:alpha val="43000"/>
                  </a:srgbClr>
                </a:outerShdw>
              </a:effectLst>
            </a:endParaRPr>
          </a:p>
        </p:txBody>
      </p:sp>
      <p:sp>
        <p:nvSpPr>
          <p:cNvPr id="11" name="Rectangle 10">
            <a:extLst>
              <a:ext uri="{FF2B5EF4-FFF2-40B4-BE49-F238E27FC236}">
                <a16:creationId xmlns:a16="http://schemas.microsoft.com/office/drawing/2014/main" id="{A336588C-7A74-4BA4-BD27-27B18D4F7F64}"/>
              </a:ext>
            </a:extLst>
          </p:cNvPr>
          <p:cNvSpPr/>
          <p:nvPr/>
        </p:nvSpPr>
        <p:spPr>
          <a:xfrm rot="962166">
            <a:off x="10878372" y="2002018"/>
            <a:ext cx="1104790" cy="523220"/>
          </a:xfrm>
          <a:prstGeom prst="rect">
            <a:avLst/>
          </a:prstGeom>
          <a:noFill/>
        </p:spPr>
        <p:txBody>
          <a:bodyPr wrap="none" lIns="91440" tIns="45720" rIns="91440" bIns="45720">
            <a:spAutoFit/>
          </a:bodyPr>
          <a:lstStyle/>
          <a:p>
            <a:pPr algn="ctr"/>
            <a:r>
              <a:rPr lang="en-US" sz="2800" dirty="0">
                <a:ln w="0"/>
                <a:solidFill>
                  <a:schemeClr val="accent6"/>
                </a:solidFill>
                <a:effectLst>
                  <a:outerShdw blurRad="38100" dist="25400" dir="5400000" algn="ctr" rotWithShape="0">
                    <a:srgbClr val="6E747A">
                      <a:alpha val="43000"/>
                    </a:srgbClr>
                  </a:outerShdw>
                </a:effectLst>
              </a:rPr>
              <a:t>a</a:t>
            </a:r>
            <a:r>
              <a:rPr lang="en-US" sz="2800" b="0" cap="none" spc="0" dirty="0">
                <a:ln w="0"/>
                <a:solidFill>
                  <a:schemeClr val="accent6"/>
                </a:solidFill>
                <a:effectLst>
                  <a:outerShdw blurRad="38100" dist="25400" dir="5400000" algn="ctr" rotWithShape="0">
                    <a:srgbClr val="6E747A">
                      <a:alpha val="43000"/>
                    </a:srgbClr>
                  </a:outerShdw>
                </a:effectLst>
              </a:rPr>
              <a:t>bility</a:t>
            </a:r>
          </a:p>
        </p:txBody>
      </p:sp>
      <p:sp>
        <p:nvSpPr>
          <p:cNvPr id="12" name="Speech Bubble: Rectangle with Corners Rounded 11">
            <a:extLst>
              <a:ext uri="{FF2B5EF4-FFF2-40B4-BE49-F238E27FC236}">
                <a16:creationId xmlns:a16="http://schemas.microsoft.com/office/drawing/2014/main" id="{346E3CDA-8403-40AE-B06A-8D5CF2568129}"/>
              </a:ext>
            </a:extLst>
          </p:cNvPr>
          <p:cNvSpPr/>
          <p:nvPr/>
        </p:nvSpPr>
        <p:spPr>
          <a:xfrm>
            <a:off x="9593181" y="2688319"/>
            <a:ext cx="2172390" cy="612094"/>
          </a:xfrm>
          <a:prstGeom prst="wedgeRoundRectCallout">
            <a:avLst>
              <a:gd name="adj1" fmla="val -55138"/>
              <a:gd name="adj2" fmla="val -115159"/>
              <a:gd name="adj3" fmla="val 16667"/>
            </a:avLst>
          </a:prstGeom>
          <a:noFill/>
          <a:ln w="19050">
            <a:solidFill>
              <a:srgbClr val="B355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Speech Bubble: Rectangle with Corners Rounded 12">
            <a:extLst>
              <a:ext uri="{FF2B5EF4-FFF2-40B4-BE49-F238E27FC236}">
                <a16:creationId xmlns:a16="http://schemas.microsoft.com/office/drawing/2014/main" id="{C0F512E2-0230-4885-BCF2-994034260367}"/>
              </a:ext>
            </a:extLst>
          </p:cNvPr>
          <p:cNvSpPr/>
          <p:nvPr/>
        </p:nvSpPr>
        <p:spPr>
          <a:xfrm rot="945577">
            <a:off x="10835289" y="1974161"/>
            <a:ext cx="1199190" cy="578934"/>
          </a:xfrm>
          <a:prstGeom prst="wedgeRoundRectCallout">
            <a:avLst>
              <a:gd name="adj1" fmla="val -125985"/>
              <a:gd name="adj2" fmla="val 81894"/>
              <a:gd name="adj3" fmla="val 16667"/>
            </a:avLst>
          </a:prstGeom>
          <a:noFill/>
          <a:ln>
            <a:solidFill>
              <a:srgbClr val="71B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2" name="Group 21">
            <a:extLst>
              <a:ext uri="{FF2B5EF4-FFF2-40B4-BE49-F238E27FC236}">
                <a16:creationId xmlns:a16="http://schemas.microsoft.com/office/drawing/2014/main" id="{9480F226-4677-4A0E-AE74-DAF576A7AAEE}"/>
              </a:ext>
            </a:extLst>
          </p:cNvPr>
          <p:cNvGrpSpPr/>
          <p:nvPr/>
        </p:nvGrpSpPr>
        <p:grpSpPr>
          <a:xfrm>
            <a:off x="10229512" y="4121886"/>
            <a:ext cx="558915" cy="1479068"/>
            <a:chOff x="10772996" y="3877825"/>
            <a:chExt cx="768973" cy="1958931"/>
          </a:xfrm>
        </p:grpSpPr>
        <p:sp>
          <p:nvSpPr>
            <p:cNvPr id="16" name="Arrow: Up 15">
              <a:extLst>
                <a:ext uri="{FF2B5EF4-FFF2-40B4-BE49-F238E27FC236}">
                  <a16:creationId xmlns:a16="http://schemas.microsoft.com/office/drawing/2014/main" id="{1D38A996-7F6D-4E78-9584-B2DA635C551D}"/>
                </a:ext>
              </a:extLst>
            </p:cNvPr>
            <p:cNvSpPr/>
            <p:nvPr/>
          </p:nvSpPr>
          <p:spPr>
            <a:xfrm rot="10800000">
              <a:off x="10772996" y="3894091"/>
              <a:ext cx="187243" cy="15640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C3E5E5A5-0AC3-46A8-A469-2EC1F88A7C58}"/>
                </a:ext>
              </a:extLst>
            </p:cNvPr>
            <p:cNvSpPr/>
            <p:nvPr/>
          </p:nvSpPr>
          <p:spPr>
            <a:xfrm>
              <a:off x="11080485" y="3877825"/>
              <a:ext cx="448802" cy="391022"/>
            </a:xfrm>
            <a:prstGeom prst="rect">
              <a:avLst/>
            </a:prstGeom>
            <a:solidFill>
              <a:srgbClr val="FF0000"/>
            </a:solidFill>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B9566F82-95E8-4C3F-9E15-08565164A898}"/>
                </a:ext>
              </a:extLst>
            </p:cNvPr>
            <p:cNvSpPr/>
            <p:nvPr/>
          </p:nvSpPr>
          <p:spPr>
            <a:xfrm>
              <a:off x="11080489" y="5082427"/>
              <a:ext cx="448804" cy="391022"/>
            </a:xfrm>
            <a:prstGeom prst="rect">
              <a:avLst/>
            </a:prstGeom>
            <a:solidFill>
              <a:srgbClr val="00FF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2104C0E9-77A5-48AA-9974-408BD182991F}"/>
                </a:ext>
              </a:extLst>
            </p:cNvPr>
            <p:cNvSpPr/>
            <p:nvPr/>
          </p:nvSpPr>
          <p:spPr>
            <a:xfrm>
              <a:off x="11080489" y="4676133"/>
              <a:ext cx="448804" cy="391022"/>
            </a:xfrm>
            <a:prstGeom prst="rect">
              <a:avLst/>
            </a:prstGeom>
            <a:solidFill>
              <a:srgbClr val="FFFF00"/>
            </a:solidFill>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92C46C4B-BB49-4576-8AFD-8FB6F3814DDD}"/>
                </a:ext>
              </a:extLst>
            </p:cNvPr>
            <p:cNvSpPr/>
            <p:nvPr/>
          </p:nvSpPr>
          <p:spPr>
            <a:xfrm>
              <a:off x="11080487" y="4277475"/>
              <a:ext cx="448804" cy="391022"/>
            </a:xfrm>
            <a:prstGeom prst="rect">
              <a:avLst/>
            </a:prstGeom>
            <a:solidFill>
              <a:srgbClr val="FF6600"/>
            </a:solidFill>
            <a:ln>
              <a:solidFill>
                <a:srgbClr val="FF66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3D2F778C-1702-4DA9-A217-8BC52251C46D}"/>
                </a:ext>
              </a:extLst>
            </p:cNvPr>
            <p:cNvSpPr/>
            <p:nvPr/>
          </p:nvSpPr>
          <p:spPr>
            <a:xfrm>
              <a:off x="11080489" y="5445734"/>
              <a:ext cx="461480" cy="391022"/>
            </a:xfrm>
            <a:prstGeom prst="rect">
              <a:avLst/>
            </a:prstGeom>
            <a:solidFill>
              <a:schemeClr val="accent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AU"/>
            </a:p>
          </p:txBody>
        </p:sp>
      </p:grpSp>
      <p:sp>
        <p:nvSpPr>
          <p:cNvPr id="23" name="Smiley Face 22">
            <a:extLst>
              <a:ext uri="{FF2B5EF4-FFF2-40B4-BE49-F238E27FC236}">
                <a16:creationId xmlns:a16="http://schemas.microsoft.com/office/drawing/2014/main" id="{C295034F-BB52-4426-BA31-7577FF9ED8B8}"/>
              </a:ext>
            </a:extLst>
          </p:cNvPr>
          <p:cNvSpPr/>
          <p:nvPr/>
        </p:nvSpPr>
        <p:spPr>
          <a:xfrm>
            <a:off x="10976870" y="5097370"/>
            <a:ext cx="367174" cy="409283"/>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95740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CB3FF0B-DB3E-47F3-B3B1-8DF45ABD76A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6824054E-4AAB-4254-A8D9-BBD89538D65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8A3FEE1F-8786-4844-9DB2-053E3D3EBFF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730417B8-C1B4-4B91-90F2-59AE87A12FC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A1AEEDE2-508A-4DEB-9E69-20A4EE495A4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E7BA8DF5-FA1F-4A05-98E2-FB20447C118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4F29E241-2898-412D-BAAB-11948315D63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graphicEl>
                                              <a:dgm id="{0ABB15E6-0C8F-4CDD-9049-F97E1A9960E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graphicEl>
                                              <a:dgm id="{F9E1A8A0-8155-41A5-A1EE-CFC7AE010D5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1000"/>
                                        <p:tgtEl>
                                          <p:spTgt spid="5"/>
                                        </p:tgtEl>
                                      </p:cBhvr>
                                    </p:animEffect>
                                    <p:anim calcmode="lin" valueType="num">
                                      <p:cBhvr>
                                        <p:cTn id="78" dur="1000" fill="hold"/>
                                        <p:tgtEl>
                                          <p:spTgt spid="5"/>
                                        </p:tgtEl>
                                        <p:attrNameLst>
                                          <p:attrName>ppt_x</p:attrName>
                                        </p:attrNameLst>
                                      </p:cBhvr>
                                      <p:tavLst>
                                        <p:tav tm="0">
                                          <p:val>
                                            <p:strVal val="#ppt_x"/>
                                          </p:val>
                                        </p:tav>
                                        <p:tav tm="100000">
                                          <p:val>
                                            <p:strVal val="#ppt_x"/>
                                          </p:val>
                                        </p:tav>
                                      </p:tavLst>
                                    </p:anim>
                                    <p:anim calcmode="lin" valueType="num">
                                      <p:cBhvr>
                                        <p:cTn id="79" dur="1000" fill="hold"/>
                                        <p:tgtEl>
                                          <p:spTgt spid="5"/>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1000"/>
                                        <p:tgtEl>
                                          <p:spTgt spid="23"/>
                                        </p:tgtEl>
                                      </p:cBhvr>
                                    </p:animEffect>
                                    <p:anim calcmode="lin" valueType="num">
                                      <p:cBhvr>
                                        <p:cTn id="88" dur="1000" fill="hold"/>
                                        <p:tgtEl>
                                          <p:spTgt spid="23"/>
                                        </p:tgtEl>
                                        <p:attrNameLst>
                                          <p:attrName>ppt_x</p:attrName>
                                        </p:attrNameLst>
                                      </p:cBhvr>
                                      <p:tavLst>
                                        <p:tav tm="0">
                                          <p:val>
                                            <p:strVal val="#ppt_x"/>
                                          </p:val>
                                        </p:tav>
                                        <p:tav tm="100000">
                                          <p:val>
                                            <p:strVal val="#ppt_x"/>
                                          </p:val>
                                        </p:tav>
                                      </p:tavLst>
                                    </p:anim>
                                    <p:anim calcmode="lin" valueType="num">
                                      <p:cBhvr>
                                        <p:cTn id="89" dur="1000" fill="hold"/>
                                        <p:tgtEl>
                                          <p:spTgt spid="23"/>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fade">
                                      <p:cBhvr>
                                        <p:cTn id="92" dur="1000"/>
                                        <p:tgtEl>
                                          <p:spTgt spid="8"/>
                                        </p:tgtEl>
                                      </p:cBhvr>
                                    </p:animEffect>
                                    <p:anim calcmode="lin" valueType="num">
                                      <p:cBhvr>
                                        <p:cTn id="93" dur="1000" fill="hold"/>
                                        <p:tgtEl>
                                          <p:spTgt spid="8"/>
                                        </p:tgtEl>
                                        <p:attrNameLst>
                                          <p:attrName>ppt_x</p:attrName>
                                        </p:attrNameLst>
                                      </p:cBhvr>
                                      <p:tavLst>
                                        <p:tav tm="0">
                                          <p:val>
                                            <p:strVal val="#ppt_x"/>
                                          </p:val>
                                        </p:tav>
                                        <p:tav tm="100000">
                                          <p:val>
                                            <p:strVal val="#ppt_x"/>
                                          </p:val>
                                        </p:tav>
                                      </p:tavLst>
                                    </p:anim>
                                    <p:anim calcmode="lin" valueType="num">
                                      <p:cBhvr>
                                        <p:cTn id="9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2" grpId="0">
        <p:bldSub>
          <a:bldDgm bld="one"/>
        </p:bldSub>
      </p:bldGraphic>
      <p:bldP spid="5" grpId="0" animBg="1"/>
      <p:bldP spid="6" grpId="0" animBg="1"/>
      <p:bldP spid="7" grpId="0"/>
      <p:bldP spid="8" grpId="0"/>
      <p:bldP spid="9" grpId="0"/>
      <p:bldP spid="10" grpId="0"/>
      <p:bldP spid="11" grpId="0"/>
      <p:bldP spid="12" grpId="0" animBg="1"/>
      <p:bldP spid="13"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432000"/>
            <a:ext cx="11473731" cy="585238"/>
          </a:xfrm>
        </p:spPr>
        <p:txBody>
          <a:bodyPr lIns="0" anchor="t" anchorCtr="0">
            <a:normAutofit/>
          </a:bodyPr>
          <a:lstStyle/>
          <a:p>
            <a:r>
              <a:rPr lang="en-AU" sz="3600" b="1" dirty="0"/>
              <a:t>Benefits of Structured Teaching</a:t>
            </a:r>
          </a:p>
        </p:txBody>
      </p:sp>
      <p:sp>
        <p:nvSpPr>
          <p:cNvPr id="4" name="TextBox 3"/>
          <p:cNvSpPr txBox="1"/>
          <p:nvPr/>
        </p:nvSpPr>
        <p:spPr>
          <a:xfrm>
            <a:off x="369926" y="1116241"/>
            <a:ext cx="10692714" cy="4401205"/>
          </a:xfrm>
          <a:prstGeom prst="rect">
            <a:avLst/>
          </a:prstGeom>
          <a:noFill/>
        </p:spPr>
        <p:txBody>
          <a:bodyPr wrap="square" rtlCol="0">
            <a:spAutoFit/>
          </a:bodyPr>
          <a:lstStyle/>
          <a:p>
            <a:pPr marL="285750" indent="-285750">
              <a:buFont typeface="Arial" panose="020B0604020202020204" pitchFamily="34" charset="0"/>
              <a:buChar char="•"/>
            </a:pPr>
            <a:r>
              <a:rPr lang="en-AU" sz="2000" dirty="0"/>
              <a:t>Elements of Structured Teaching – Visual Schedules and Work Systems – have been the most experimentally researched</a:t>
            </a:r>
            <a:br>
              <a:rPr lang="en-AU" sz="2000" dirty="0"/>
            </a:br>
            <a:endParaRPr lang="en-AU" sz="2000" dirty="0"/>
          </a:p>
          <a:p>
            <a:pPr marL="285750" indent="-285750">
              <a:buFont typeface="Arial" panose="020B0604020202020204" pitchFamily="34" charset="0"/>
              <a:buChar char="•"/>
            </a:pPr>
            <a:r>
              <a:rPr lang="en-AU" sz="2000" i="1" dirty="0"/>
              <a:t>Visual Schedules:</a:t>
            </a:r>
          </a:p>
          <a:p>
            <a:pPr marL="742950" lvl="1" indent="-285750">
              <a:buFont typeface="Arial" panose="020B0604020202020204" pitchFamily="34" charset="0"/>
              <a:buChar char="•"/>
            </a:pPr>
            <a:r>
              <a:rPr lang="en-AU" sz="2000" dirty="0"/>
              <a:t>Enhance on-task behaviour and facilitate independent transitions for students on the spectrum</a:t>
            </a:r>
            <a:r>
              <a:rPr lang="en-AU" sz="2000" baseline="30000" dirty="0"/>
              <a:t>1</a:t>
            </a:r>
            <a:r>
              <a:rPr lang="en-AU" sz="2000" dirty="0"/>
              <a:t/>
            </a:r>
            <a:br>
              <a:rPr lang="en-AU" sz="2000" dirty="0"/>
            </a:br>
            <a:endParaRPr lang="en-AU" sz="2000" dirty="0"/>
          </a:p>
          <a:p>
            <a:pPr marL="285750" indent="-285750">
              <a:buFont typeface="Arial" panose="020B0604020202020204" pitchFamily="34" charset="0"/>
              <a:buChar char="•"/>
            </a:pPr>
            <a:r>
              <a:rPr lang="en-AU" sz="2000" i="1" dirty="0"/>
              <a:t>Work Systems:</a:t>
            </a:r>
          </a:p>
          <a:p>
            <a:pPr marL="742950" lvl="1" indent="-285750">
              <a:buFont typeface="Arial" panose="020B0604020202020204" pitchFamily="34" charset="0"/>
              <a:buChar char="•"/>
            </a:pPr>
            <a:r>
              <a:rPr lang="en-AU" sz="2000" dirty="0"/>
              <a:t>Improve task accuracy and reduce teacher prompting for students on the spectrum in a general education classroom</a:t>
            </a:r>
            <a:r>
              <a:rPr lang="en-AU" sz="2000" baseline="30000" dirty="0"/>
              <a:t>2</a:t>
            </a:r>
            <a:endParaRPr lang="en-AU" sz="2000" dirty="0"/>
          </a:p>
          <a:p>
            <a:pPr marL="742950" lvl="1" indent="-285750">
              <a:buFont typeface="Arial" panose="020B0604020202020204" pitchFamily="34" charset="0"/>
              <a:buChar char="•"/>
            </a:pPr>
            <a:r>
              <a:rPr lang="en-AU" sz="2000" dirty="0"/>
              <a:t>Increased engagement of students on the spectrum during lunch time play activities</a:t>
            </a:r>
            <a:r>
              <a:rPr lang="en-AU" sz="2000" baseline="30000" dirty="0"/>
              <a:t>3</a:t>
            </a:r>
            <a:endParaRPr lang="en-AU" sz="2000" dirty="0"/>
          </a:p>
          <a:p>
            <a:pPr lvl="1"/>
            <a:endParaRPr lang="en-AU" sz="2000" dirty="0"/>
          </a:p>
          <a:p>
            <a:r>
              <a:rPr lang="en-AU" sz="2000" b="1" dirty="0"/>
              <a:t>Together, Visual Schedules and Work Systems help to increase on-task behaviour for students on the spectrum who are learning in mainstream classrooms</a:t>
            </a:r>
            <a:r>
              <a:rPr lang="en-AU" sz="2000" b="1" baseline="30000" dirty="0"/>
              <a:t>4</a:t>
            </a:r>
            <a:endParaRPr lang="en-AU" sz="2000" b="1" dirty="0"/>
          </a:p>
        </p:txBody>
      </p:sp>
      <p:sp>
        <p:nvSpPr>
          <p:cNvPr id="5" name="TextBox 4"/>
          <p:cNvSpPr txBox="1"/>
          <p:nvPr/>
        </p:nvSpPr>
        <p:spPr>
          <a:xfrm>
            <a:off x="5620265" y="5688449"/>
            <a:ext cx="3146854" cy="830997"/>
          </a:xfrm>
          <a:prstGeom prst="rect">
            <a:avLst/>
          </a:prstGeom>
          <a:noFill/>
        </p:spPr>
        <p:txBody>
          <a:bodyPr wrap="square" rtlCol="0">
            <a:spAutoFit/>
          </a:bodyPr>
          <a:lstStyle/>
          <a:p>
            <a:r>
              <a:rPr lang="en-AU" sz="1200" baseline="30000" dirty="0"/>
              <a:t>1 </a:t>
            </a:r>
            <a:r>
              <a:rPr lang="en-AU" sz="1200" dirty="0"/>
              <a:t>Knight, </a:t>
            </a:r>
            <a:r>
              <a:rPr lang="en-AU" sz="1200" dirty="0" err="1"/>
              <a:t>Sartini</a:t>
            </a:r>
            <a:r>
              <a:rPr lang="en-AU" sz="1200" dirty="0"/>
              <a:t>, and </a:t>
            </a:r>
            <a:r>
              <a:rPr lang="en-AU" sz="1200" dirty="0" err="1"/>
              <a:t>Spriggs</a:t>
            </a:r>
            <a:r>
              <a:rPr lang="en-AU" sz="1200" dirty="0"/>
              <a:t>, 2014.</a:t>
            </a:r>
          </a:p>
          <a:p>
            <a:r>
              <a:rPr lang="en-AU" sz="1200" baseline="30000" dirty="0"/>
              <a:t>2</a:t>
            </a:r>
            <a:r>
              <a:rPr lang="en-AU" sz="1200" dirty="0"/>
              <a:t> Hume, </a:t>
            </a:r>
            <a:r>
              <a:rPr lang="en-AU" sz="1200" dirty="0" err="1"/>
              <a:t>Plavnik</a:t>
            </a:r>
            <a:r>
              <a:rPr lang="en-AU" sz="1200" dirty="0"/>
              <a:t>, &amp; Odom, 2012.</a:t>
            </a:r>
          </a:p>
          <a:p>
            <a:r>
              <a:rPr lang="en-AU" sz="1200" baseline="30000" dirty="0"/>
              <a:t>3</a:t>
            </a:r>
            <a:r>
              <a:rPr lang="en-AU" sz="1200" dirty="0"/>
              <a:t> O’Hara &amp; Hall, 2014.</a:t>
            </a:r>
          </a:p>
          <a:p>
            <a:r>
              <a:rPr lang="en-AU" sz="1200" baseline="30000" dirty="0"/>
              <a:t>4 </a:t>
            </a:r>
            <a:r>
              <a:rPr lang="en-AU" sz="1200" dirty="0"/>
              <a:t>MacDonald, 2017</a:t>
            </a:r>
          </a:p>
        </p:txBody>
      </p:sp>
      <p:sp>
        <p:nvSpPr>
          <p:cNvPr id="6" name="TextBox 5">
            <a:extLst>
              <a:ext uri="{FF2B5EF4-FFF2-40B4-BE49-F238E27FC236}">
                <a16:creationId xmlns:a16="http://schemas.microsoft.com/office/drawing/2014/main" id="{FB4583BF-518A-4345-AC76-A036212EB24D}"/>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513839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1000"/>
                                        <p:tgtEl>
                                          <p:spTgt spid="4">
                                            <p:txEl>
                                              <p:pRg st="7" end="7"/>
                                            </p:txEl>
                                          </p:spTgt>
                                        </p:tgtEl>
                                      </p:cBhvr>
                                    </p:animEffect>
                                    <p:anim calcmode="lin" valueType="num">
                                      <p:cBhvr>
                                        <p:cTn id="4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5">
                                            <p:txEl>
                                              <p:pRg st="0" end="0"/>
                                            </p:txEl>
                                          </p:spTgt>
                                        </p:tgtEl>
                                        <p:attrNameLst>
                                          <p:attrName>style.visibility</p:attrName>
                                        </p:attrNameLst>
                                      </p:cBhvr>
                                      <p:to>
                                        <p:strVal val="visible"/>
                                      </p:to>
                                    </p:set>
                                    <p:animEffect transition="in" filter="fade">
                                      <p:cBhvr>
                                        <p:cTn id="50" dur="1000"/>
                                        <p:tgtEl>
                                          <p:spTgt spid="5">
                                            <p:txEl>
                                              <p:pRg st="0" end="0"/>
                                            </p:txEl>
                                          </p:spTgt>
                                        </p:tgtEl>
                                      </p:cBhvr>
                                    </p:animEffect>
                                    <p:anim calcmode="lin" valueType="num">
                                      <p:cBhvr>
                                        <p:cTn id="5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0" end="0"/>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animEffect transition="in" filter="fade">
                                      <p:cBhvr>
                                        <p:cTn id="55" dur="1000"/>
                                        <p:tgtEl>
                                          <p:spTgt spid="5">
                                            <p:txEl>
                                              <p:pRg st="1" end="1"/>
                                            </p:txEl>
                                          </p:spTgt>
                                        </p:tgtEl>
                                      </p:cBhvr>
                                    </p:animEffect>
                                    <p:anim calcmode="lin" valueType="num">
                                      <p:cBhvr>
                                        <p:cTn id="5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1" end="1"/>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
                                            <p:txEl>
                                              <p:pRg st="2" end="2"/>
                                            </p:txEl>
                                          </p:spTgt>
                                        </p:tgtEl>
                                        <p:attrNameLst>
                                          <p:attrName>style.visibility</p:attrName>
                                        </p:attrNameLst>
                                      </p:cBhvr>
                                      <p:to>
                                        <p:strVal val="visible"/>
                                      </p:to>
                                    </p:set>
                                    <p:animEffect transition="in" filter="fade">
                                      <p:cBhvr>
                                        <p:cTn id="60" dur="1000"/>
                                        <p:tgtEl>
                                          <p:spTgt spid="5">
                                            <p:txEl>
                                              <p:pRg st="2" end="2"/>
                                            </p:txEl>
                                          </p:spTgt>
                                        </p:tgtEl>
                                      </p:cBhvr>
                                    </p:animEffect>
                                    <p:anim calcmode="lin" valueType="num">
                                      <p:cBhvr>
                                        <p:cTn id="6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2" end="2"/>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5">
                                            <p:txEl>
                                              <p:pRg st="3" end="3"/>
                                            </p:txEl>
                                          </p:spTgt>
                                        </p:tgtEl>
                                        <p:attrNameLst>
                                          <p:attrName>style.visibility</p:attrName>
                                        </p:attrNameLst>
                                      </p:cBhvr>
                                      <p:to>
                                        <p:strVal val="visible"/>
                                      </p:to>
                                    </p:set>
                                    <p:animEffect transition="in" filter="fade">
                                      <p:cBhvr>
                                        <p:cTn id="65" dur="1000"/>
                                        <p:tgtEl>
                                          <p:spTgt spid="5">
                                            <p:txEl>
                                              <p:pRg st="3" end="3"/>
                                            </p:txEl>
                                          </p:spTgt>
                                        </p:tgtEl>
                                      </p:cBhvr>
                                    </p:animEffect>
                                    <p:anim calcmode="lin" valueType="num">
                                      <p:cBhvr>
                                        <p:cTn id="6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6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DE2E-6FB2-487A-AF71-61055A619AC5}"/>
              </a:ext>
            </a:extLst>
          </p:cNvPr>
          <p:cNvSpPr>
            <a:spLocks noGrp="1"/>
          </p:cNvSpPr>
          <p:nvPr>
            <p:ph type="title"/>
          </p:nvPr>
        </p:nvSpPr>
        <p:spPr>
          <a:xfrm>
            <a:off x="360000" y="432000"/>
            <a:ext cx="9376381" cy="677109"/>
          </a:xfrm>
        </p:spPr>
        <p:txBody>
          <a:bodyPr lIns="0" anchor="t" anchorCtr="0">
            <a:normAutofit/>
          </a:bodyPr>
          <a:lstStyle/>
          <a:p>
            <a:r>
              <a:rPr lang="en-AU" sz="3600" b="1" dirty="0"/>
              <a:t>Some resources on Structured Teaching</a:t>
            </a:r>
          </a:p>
        </p:txBody>
      </p:sp>
      <p:grpSp>
        <p:nvGrpSpPr>
          <p:cNvPr id="5" name="Group 4"/>
          <p:cNvGrpSpPr/>
          <p:nvPr/>
        </p:nvGrpSpPr>
        <p:grpSpPr>
          <a:xfrm>
            <a:off x="9899850" y="4139921"/>
            <a:ext cx="2153697" cy="2153697"/>
            <a:chOff x="9899850" y="4139921"/>
            <a:chExt cx="2153697" cy="2153697"/>
          </a:xfrm>
        </p:grpSpPr>
        <p:sp>
          <p:nvSpPr>
            <p:cNvPr id="4" name="Oval 3"/>
            <p:cNvSpPr/>
            <p:nvPr/>
          </p:nvSpPr>
          <p:spPr>
            <a:xfrm>
              <a:off x="9899850" y="4139921"/>
              <a:ext cx="2153697" cy="21536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10023847" y="4801270"/>
              <a:ext cx="1905702" cy="830997"/>
            </a:xfrm>
            <a:prstGeom prst="rect">
              <a:avLst/>
            </a:prstGeom>
            <a:noFill/>
          </p:spPr>
          <p:txBody>
            <a:bodyPr wrap="square" rtlCol="0">
              <a:spAutoFit/>
            </a:bodyPr>
            <a:lstStyle/>
            <a:p>
              <a:pPr algn="ctr"/>
              <a:r>
                <a:rPr lang="en-AU" sz="1200" dirty="0">
                  <a:solidFill>
                    <a:schemeClr val="bg1"/>
                  </a:solidFill>
                </a:rPr>
                <a:t>There may be slight variations in </a:t>
              </a:r>
            </a:p>
            <a:p>
              <a:pPr algn="ctr"/>
              <a:r>
                <a:rPr lang="en-AU" sz="1200" dirty="0">
                  <a:solidFill>
                    <a:schemeClr val="bg1"/>
                  </a:solidFill>
                </a:rPr>
                <a:t>information but the principles are the same</a:t>
              </a:r>
            </a:p>
          </p:txBody>
        </p:sp>
      </p:grpSp>
      <p:sp>
        <p:nvSpPr>
          <p:cNvPr id="3" name="TextBox 2">
            <a:extLst>
              <a:ext uri="{FF2B5EF4-FFF2-40B4-BE49-F238E27FC236}">
                <a16:creationId xmlns:a16="http://schemas.microsoft.com/office/drawing/2014/main" id="{A7B22EEF-6284-4562-8844-896EFB653AF5}"/>
              </a:ext>
            </a:extLst>
          </p:cNvPr>
          <p:cNvSpPr txBox="1"/>
          <p:nvPr/>
        </p:nvSpPr>
        <p:spPr>
          <a:xfrm>
            <a:off x="2102185" y="1962467"/>
            <a:ext cx="9593286" cy="400110"/>
          </a:xfrm>
          <a:prstGeom prst="rect">
            <a:avLst/>
          </a:prstGeom>
          <a:noFill/>
        </p:spPr>
        <p:txBody>
          <a:bodyPr wrap="square" rtlCol="0">
            <a:spAutoFit/>
          </a:bodyPr>
          <a:lstStyle/>
          <a:p>
            <a:r>
              <a:rPr lang="en-AU" sz="2000" dirty="0">
                <a:hlinkClick r:id="rId3"/>
              </a:rPr>
              <a:t>https://www.iidc.indiana.edu/pages/Structured-Teaching-Strategies-A-Series</a:t>
            </a:r>
            <a:r>
              <a:rPr lang="en-AU" sz="2000" dirty="0"/>
              <a:t> </a:t>
            </a:r>
          </a:p>
        </p:txBody>
      </p:sp>
      <p:pic>
        <p:nvPicPr>
          <p:cNvPr id="12" name="Picture 11">
            <a:extLst>
              <a:ext uri="{FF2B5EF4-FFF2-40B4-BE49-F238E27FC236}">
                <a16:creationId xmlns:a16="http://schemas.microsoft.com/office/drawing/2014/main" id="{BDC09EC3-5516-4228-B592-71BFD939A6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549" t="55699" r="13334" b="8172"/>
          <a:stretch/>
        </p:blipFill>
        <p:spPr>
          <a:xfrm>
            <a:off x="580850" y="1218421"/>
            <a:ext cx="1330292" cy="1510032"/>
          </a:xfrm>
          <a:prstGeom prst="rect">
            <a:avLst/>
          </a:prstGeom>
        </p:spPr>
      </p:pic>
      <p:sp>
        <p:nvSpPr>
          <p:cNvPr id="14" name="TextBox 13">
            <a:extLst>
              <a:ext uri="{FF2B5EF4-FFF2-40B4-BE49-F238E27FC236}">
                <a16:creationId xmlns:a16="http://schemas.microsoft.com/office/drawing/2014/main" id="{0A39EA64-FC47-4F47-8510-C8912B3C57B2}"/>
              </a:ext>
            </a:extLst>
          </p:cNvPr>
          <p:cNvSpPr txBox="1"/>
          <p:nvPr/>
        </p:nvSpPr>
        <p:spPr>
          <a:xfrm>
            <a:off x="2102185" y="1099452"/>
            <a:ext cx="9415346" cy="677108"/>
          </a:xfrm>
          <a:prstGeom prst="rect">
            <a:avLst/>
          </a:prstGeom>
          <a:noFill/>
        </p:spPr>
        <p:txBody>
          <a:bodyPr wrap="square" rtlCol="0">
            <a:spAutoFit/>
          </a:bodyPr>
          <a:lstStyle/>
          <a:p>
            <a:r>
              <a:rPr lang="en-AU" sz="2000" b="1" dirty="0"/>
              <a:t>Website &amp; Articles</a:t>
            </a:r>
          </a:p>
          <a:p>
            <a:r>
              <a:rPr lang="en-AU" dirty="0"/>
              <a:t>Go to the following link and download each of the four pdf articles on Structured Teaching</a:t>
            </a:r>
          </a:p>
        </p:txBody>
      </p:sp>
      <p:pic>
        <p:nvPicPr>
          <p:cNvPr id="16" name="Picture 15">
            <a:extLst>
              <a:ext uri="{FF2B5EF4-FFF2-40B4-BE49-F238E27FC236}">
                <a16:creationId xmlns:a16="http://schemas.microsoft.com/office/drawing/2014/main" id="{AAF1B7F6-49CE-4583-AB24-19E0EC0DD6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233" y="3540918"/>
            <a:ext cx="1330292" cy="1808974"/>
          </a:xfrm>
          <a:prstGeom prst="rect">
            <a:avLst/>
          </a:prstGeom>
        </p:spPr>
      </p:pic>
      <p:sp>
        <p:nvSpPr>
          <p:cNvPr id="17" name="TextBox 16">
            <a:extLst>
              <a:ext uri="{FF2B5EF4-FFF2-40B4-BE49-F238E27FC236}">
                <a16:creationId xmlns:a16="http://schemas.microsoft.com/office/drawing/2014/main" id="{56A574E4-5337-4ED6-B9F5-2B93C181E716}"/>
              </a:ext>
            </a:extLst>
          </p:cNvPr>
          <p:cNvSpPr txBox="1"/>
          <p:nvPr/>
        </p:nvSpPr>
        <p:spPr>
          <a:xfrm>
            <a:off x="2102185" y="3528629"/>
            <a:ext cx="9415346" cy="369332"/>
          </a:xfrm>
          <a:prstGeom prst="rect">
            <a:avLst/>
          </a:prstGeom>
          <a:noFill/>
        </p:spPr>
        <p:txBody>
          <a:bodyPr wrap="square" rtlCol="0">
            <a:spAutoFit/>
          </a:bodyPr>
          <a:lstStyle/>
          <a:p>
            <a:r>
              <a:rPr lang="en-AU" b="1" dirty="0"/>
              <a:t>Book by Gary </a:t>
            </a:r>
            <a:r>
              <a:rPr lang="en-AU" b="1" dirty="0" err="1"/>
              <a:t>Mesibov</a:t>
            </a:r>
            <a:r>
              <a:rPr lang="en-AU" b="1" dirty="0"/>
              <a:t>, Victoria </a:t>
            </a:r>
            <a:r>
              <a:rPr lang="en-AU" b="1" dirty="0" err="1"/>
              <a:t>Shea</a:t>
            </a:r>
            <a:r>
              <a:rPr lang="en-AU" b="1" dirty="0"/>
              <a:t> and Eric </a:t>
            </a:r>
            <a:r>
              <a:rPr lang="en-AU" b="1" dirty="0" err="1"/>
              <a:t>Schopler</a:t>
            </a:r>
            <a:r>
              <a:rPr lang="en-AU" b="1" dirty="0"/>
              <a:t> (2006), Springer.</a:t>
            </a:r>
          </a:p>
        </p:txBody>
      </p:sp>
      <p:sp>
        <p:nvSpPr>
          <p:cNvPr id="18" name="TextBox 17">
            <a:extLst>
              <a:ext uri="{FF2B5EF4-FFF2-40B4-BE49-F238E27FC236}">
                <a16:creationId xmlns:a16="http://schemas.microsoft.com/office/drawing/2014/main" id="{11DEB2F2-CDE3-473C-92FE-BE1ED99FC763}"/>
              </a:ext>
            </a:extLst>
          </p:cNvPr>
          <p:cNvSpPr txBox="1"/>
          <p:nvPr/>
        </p:nvSpPr>
        <p:spPr>
          <a:xfrm>
            <a:off x="2199379" y="3897961"/>
            <a:ext cx="7404617" cy="1477328"/>
          </a:xfrm>
          <a:prstGeom prst="rect">
            <a:avLst/>
          </a:prstGeom>
          <a:noFill/>
        </p:spPr>
        <p:txBody>
          <a:bodyPr wrap="square" rtlCol="0">
            <a:spAutoFit/>
          </a:bodyPr>
          <a:lstStyle/>
          <a:p>
            <a:r>
              <a:rPr lang="en-AU" dirty="0"/>
              <a:t>Written by some of the co-founders of the TEACCH program and colleagues. This book describes the philosophy and practices of the TEACCH program since its inception almost 30 years ago to the current development of the internationally-renowned TEACCH centre in the United States, which offers interdisciplinary services and training. </a:t>
            </a:r>
          </a:p>
        </p:txBody>
      </p:sp>
      <p:sp>
        <p:nvSpPr>
          <p:cNvPr id="13" name="TextBox 12">
            <a:extLst>
              <a:ext uri="{FF2B5EF4-FFF2-40B4-BE49-F238E27FC236}">
                <a16:creationId xmlns:a16="http://schemas.microsoft.com/office/drawing/2014/main" id="{DC66BE88-1CD6-3C4B-B7B5-2975A1FCE430}"/>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2329320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DE2E-6FB2-487A-AF71-61055A619AC5}"/>
              </a:ext>
            </a:extLst>
          </p:cNvPr>
          <p:cNvSpPr>
            <a:spLocks noGrp="1"/>
          </p:cNvSpPr>
          <p:nvPr>
            <p:ph type="title"/>
          </p:nvPr>
        </p:nvSpPr>
        <p:spPr>
          <a:xfrm>
            <a:off x="360000" y="432000"/>
            <a:ext cx="9538573" cy="1209205"/>
          </a:xfrm>
        </p:spPr>
        <p:txBody>
          <a:bodyPr lIns="0" anchor="t" anchorCtr="0">
            <a:normAutofit/>
          </a:bodyPr>
          <a:lstStyle/>
          <a:p>
            <a:r>
              <a:rPr lang="en-AU" sz="3600" b="1" dirty="0"/>
              <a:t>Some resources on Structured Teaching</a:t>
            </a:r>
          </a:p>
        </p:txBody>
      </p:sp>
      <p:sp>
        <p:nvSpPr>
          <p:cNvPr id="3" name="TextBox 2">
            <a:extLst>
              <a:ext uri="{FF2B5EF4-FFF2-40B4-BE49-F238E27FC236}">
                <a16:creationId xmlns:a16="http://schemas.microsoft.com/office/drawing/2014/main" id="{A7B22EEF-6284-4562-8844-896EFB653AF5}"/>
              </a:ext>
            </a:extLst>
          </p:cNvPr>
          <p:cNvSpPr txBox="1"/>
          <p:nvPr/>
        </p:nvSpPr>
        <p:spPr>
          <a:xfrm>
            <a:off x="2809228" y="2906734"/>
            <a:ext cx="7443938" cy="400110"/>
          </a:xfrm>
          <a:prstGeom prst="rect">
            <a:avLst/>
          </a:prstGeom>
          <a:noFill/>
        </p:spPr>
        <p:txBody>
          <a:bodyPr wrap="square" rtlCol="0">
            <a:spAutoFit/>
          </a:bodyPr>
          <a:lstStyle/>
          <a:p>
            <a:r>
              <a:rPr lang="en-AU" sz="2000" dirty="0">
                <a:solidFill>
                  <a:srgbClr val="00B0F0"/>
                </a:solidFill>
                <a:hlinkClick r:id="rId3"/>
              </a:rPr>
              <a:t>https://www.youtube.com/watch?v=vkymZzmg4jw</a:t>
            </a:r>
            <a:r>
              <a:rPr lang="en-AU" sz="2000" dirty="0">
                <a:solidFill>
                  <a:srgbClr val="00B0F0"/>
                </a:solidFill>
              </a:rPr>
              <a:t> </a:t>
            </a:r>
          </a:p>
        </p:txBody>
      </p:sp>
      <p:sp>
        <p:nvSpPr>
          <p:cNvPr id="14" name="TextBox 13">
            <a:extLst>
              <a:ext uri="{FF2B5EF4-FFF2-40B4-BE49-F238E27FC236}">
                <a16:creationId xmlns:a16="http://schemas.microsoft.com/office/drawing/2014/main" id="{0A39EA64-FC47-4F47-8510-C8912B3C57B2}"/>
              </a:ext>
            </a:extLst>
          </p:cNvPr>
          <p:cNvSpPr txBox="1"/>
          <p:nvPr/>
        </p:nvSpPr>
        <p:spPr>
          <a:xfrm>
            <a:off x="2809228" y="1127974"/>
            <a:ext cx="8908639" cy="1785104"/>
          </a:xfrm>
          <a:prstGeom prst="rect">
            <a:avLst/>
          </a:prstGeom>
          <a:noFill/>
        </p:spPr>
        <p:txBody>
          <a:bodyPr wrap="square" rtlCol="0">
            <a:spAutoFit/>
          </a:bodyPr>
          <a:lstStyle/>
          <a:p>
            <a:r>
              <a:rPr lang="en-AU" sz="2000" b="1" dirty="0"/>
              <a:t>Video (4:41) – Introduction to Structured Teaching</a:t>
            </a:r>
          </a:p>
          <a:p>
            <a:r>
              <a:rPr lang="en-AU" dirty="0"/>
              <a:t>Click on the image or go to the following link to view a video of a primary school student on the autism spectrum in her school environment. She demonstrates her school day and how Structured Teaching strategies are used to help her in the classroom. These strategies are individualised. You may choose to use more whole-of-class strategies for all students.</a:t>
            </a:r>
          </a:p>
        </p:txBody>
      </p:sp>
      <p:sp>
        <p:nvSpPr>
          <p:cNvPr id="17" name="TextBox 16">
            <a:extLst>
              <a:ext uri="{FF2B5EF4-FFF2-40B4-BE49-F238E27FC236}">
                <a16:creationId xmlns:a16="http://schemas.microsoft.com/office/drawing/2014/main" id="{56A574E4-5337-4ED6-B9F5-2B93C181E716}"/>
              </a:ext>
            </a:extLst>
          </p:cNvPr>
          <p:cNvSpPr txBox="1"/>
          <p:nvPr/>
        </p:nvSpPr>
        <p:spPr>
          <a:xfrm>
            <a:off x="2809228" y="3454367"/>
            <a:ext cx="6622639" cy="2062103"/>
          </a:xfrm>
          <a:prstGeom prst="rect">
            <a:avLst/>
          </a:prstGeom>
          <a:noFill/>
        </p:spPr>
        <p:txBody>
          <a:bodyPr wrap="square" rtlCol="0">
            <a:spAutoFit/>
          </a:bodyPr>
          <a:lstStyle/>
          <a:p>
            <a:r>
              <a:rPr lang="en-AU" sz="2000" b="1" dirty="0"/>
              <a:t>Video (20:39) – Components of Structured Teaching</a:t>
            </a:r>
          </a:p>
          <a:p>
            <a:r>
              <a:rPr lang="en-AU" dirty="0"/>
              <a:t>Educators demonstrate how they implement Structured Teaching in action in the mainstream classroom. Practical examples of how they have adapted the curriculum and learning activities into a structured form. These examples may be adapted further to suit the age and ability of students in your classroom. </a:t>
            </a:r>
          </a:p>
        </p:txBody>
      </p:sp>
      <p:pic>
        <p:nvPicPr>
          <p:cNvPr id="6" name="Picture 5">
            <a:hlinkClick r:id="rId3"/>
            <a:extLst>
              <a:ext uri="{FF2B5EF4-FFF2-40B4-BE49-F238E27FC236}">
                <a16:creationId xmlns:a16="http://schemas.microsoft.com/office/drawing/2014/main" id="{F6C88BA3-AA0D-4172-83A2-3A703E75BA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395" t="34450" r="18800" b="29301"/>
          <a:stretch/>
        </p:blipFill>
        <p:spPr>
          <a:xfrm>
            <a:off x="467280" y="1243896"/>
            <a:ext cx="1933653" cy="986280"/>
          </a:xfrm>
          <a:prstGeom prst="rect">
            <a:avLst/>
          </a:prstGeom>
        </p:spPr>
      </p:pic>
      <p:sp>
        <p:nvSpPr>
          <p:cNvPr id="8" name="TextBox 7">
            <a:extLst>
              <a:ext uri="{FF2B5EF4-FFF2-40B4-BE49-F238E27FC236}">
                <a16:creationId xmlns:a16="http://schemas.microsoft.com/office/drawing/2014/main" id="{DA62DF30-3DBC-4204-A528-B0AF2232310E}"/>
              </a:ext>
            </a:extLst>
          </p:cNvPr>
          <p:cNvSpPr txBox="1"/>
          <p:nvPr/>
        </p:nvSpPr>
        <p:spPr>
          <a:xfrm>
            <a:off x="2809228" y="5516470"/>
            <a:ext cx="5619135" cy="400110"/>
          </a:xfrm>
          <a:prstGeom prst="rect">
            <a:avLst/>
          </a:prstGeom>
          <a:noFill/>
        </p:spPr>
        <p:txBody>
          <a:bodyPr wrap="square" rtlCol="0">
            <a:spAutoFit/>
          </a:bodyPr>
          <a:lstStyle/>
          <a:p>
            <a:r>
              <a:rPr lang="en-AU" sz="2000" dirty="0">
                <a:solidFill>
                  <a:srgbClr val="00B0F0"/>
                </a:solidFill>
                <a:hlinkClick r:id="rId5"/>
              </a:rPr>
              <a:t>https://vimeo.com/15113443</a:t>
            </a:r>
            <a:r>
              <a:rPr lang="en-AU" sz="2000" dirty="0">
                <a:solidFill>
                  <a:srgbClr val="00B0F0"/>
                </a:solidFill>
              </a:rPr>
              <a:t> </a:t>
            </a:r>
          </a:p>
        </p:txBody>
      </p:sp>
      <p:pic>
        <p:nvPicPr>
          <p:cNvPr id="15" name="Picture 14">
            <a:hlinkClick r:id="rId5"/>
            <a:extLst>
              <a:ext uri="{FF2B5EF4-FFF2-40B4-BE49-F238E27FC236}">
                <a16:creationId xmlns:a16="http://schemas.microsoft.com/office/drawing/2014/main" id="{6ED19134-7747-4EDD-89C3-BE76E437866B}"/>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66754" t="34242" r="5353" b="22902"/>
          <a:stretch/>
        </p:blipFill>
        <p:spPr>
          <a:xfrm>
            <a:off x="467280" y="3542185"/>
            <a:ext cx="2175769" cy="1025660"/>
          </a:xfrm>
          <a:prstGeom prst="rect">
            <a:avLst/>
          </a:prstGeom>
        </p:spPr>
      </p:pic>
      <p:sp>
        <p:nvSpPr>
          <p:cNvPr id="13" name="TextBox 12">
            <a:extLst>
              <a:ext uri="{FF2B5EF4-FFF2-40B4-BE49-F238E27FC236}">
                <a16:creationId xmlns:a16="http://schemas.microsoft.com/office/drawing/2014/main" id="{50D08A6A-0658-0D40-AAFF-1BE592EA4237}"/>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grpSp>
        <p:nvGrpSpPr>
          <p:cNvPr id="20" name="Group 19"/>
          <p:cNvGrpSpPr/>
          <p:nvPr/>
        </p:nvGrpSpPr>
        <p:grpSpPr>
          <a:xfrm>
            <a:off x="9899850" y="4139921"/>
            <a:ext cx="2153697" cy="2153697"/>
            <a:chOff x="9899850" y="4139921"/>
            <a:chExt cx="2153697" cy="2153697"/>
          </a:xfrm>
        </p:grpSpPr>
        <p:sp>
          <p:nvSpPr>
            <p:cNvPr id="21" name="Oval 20"/>
            <p:cNvSpPr/>
            <p:nvPr/>
          </p:nvSpPr>
          <p:spPr>
            <a:xfrm>
              <a:off x="9899850" y="4139921"/>
              <a:ext cx="2153697" cy="21536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p:cNvSpPr txBox="1"/>
            <p:nvPr/>
          </p:nvSpPr>
          <p:spPr>
            <a:xfrm>
              <a:off x="10023847" y="4801270"/>
              <a:ext cx="1905702" cy="830997"/>
            </a:xfrm>
            <a:prstGeom prst="rect">
              <a:avLst/>
            </a:prstGeom>
            <a:noFill/>
          </p:spPr>
          <p:txBody>
            <a:bodyPr wrap="square" rtlCol="0">
              <a:spAutoFit/>
            </a:bodyPr>
            <a:lstStyle/>
            <a:p>
              <a:pPr algn="ctr"/>
              <a:r>
                <a:rPr lang="en-AU" sz="1200" dirty="0">
                  <a:solidFill>
                    <a:schemeClr val="bg1"/>
                  </a:solidFill>
                </a:rPr>
                <a:t>There may be slight variations in </a:t>
              </a:r>
            </a:p>
            <a:p>
              <a:pPr algn="ctr"/>
              <a:r>
                <a:rPr lang="en-AU" sz="1200" dirty="0">
                  <a:solidFill>
                    <a:schemeClr val="bg1"/>
                  </a:solidFill>
                </a:rPr>
                <a:t>information but the principles are the same</a:t>
              </a:r>
            </a:p>
          </p:txBody>
        </p:sp>
      </p:grpSp>
    </p:spTree>
    <p:extLst>
      <p:ext uri="{BB962C8B-B14F-4D97-AF65-F5344CB8AC3E}">
        <p14:creationId xmlns:p14="http://schemas.microsoft.com/office/powerpoint/2010/main" val="382511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7E84C1C-93F4-47CC-B390-21F23C722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284" y="6046646"/>
            <a:ext cx="1356700" cy="499837"/>
          </a:xfrm>
          <a:prstGeom prst="rect">
            <a:avLst/>
          </a:prstGeom>
        </p:spPr>
      </p:pic>
      <p:pic>
        <p:nvPicPr>
          <p:cNvPr id="14" name="Picture 13">
            <a:extLst>
              <a:ext uri="{FF2B5EF4-FFF2-40B4-BE49-F238E27FC236}">
                <a16:creationId xmlns:a16="http://schemas.microsoft.com/office/drawing/2014/main" id="{18C84214-D5CA-4EF4-957A-F8048818C6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0046" y="5800805"/>
            <a:ext cx="850866" cy="850866"/>
          </a:xfrm>
          <a:prstGeom prst="rect">
            <a:avLst/>
          </a:prstGeom>
        </p:spPr>
      </p:pic>
      <p:pic>
        <p:nvPicPr>
          <p:cNvPr id="15" name="Picture 14">
            <a:extLst>
              <a:ext uri="{FF2B5EF4-FFF2-40B4-BE49-F238E27FC236}">
                <a16:creationId xmlns:a16="http://schemas.microsoft.com/office/drawing/2014/main" id="{A946307F-1F92-4C51-A65E-0599A49C8A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8876" y="5619576"/>
            <a:ext cx="1048011" cy="926907"/>
          </a:xfrm>
          <a:prstGeom prst="rect">
            <a:avLst/>
          </a:prstGeom>
        </p:spPr>
      </p:pic>
      <p:pic>
        <p:nvPicPr>
          <p:cNvPr id="16" name="Picture 15">
            <a:extLst>
              <a:ext uri="{FF2B5EF4-FFF2-40B4-BE49-F238E27FC236}">
                <a16:creationId xmlns:a16="http://schemas.microsoft.com/office/drawing/2014/main" id="{21AC8681-162C-477C-BCD3-5002D344A3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31949" y="5936426"/>
            <a:ext cx="2069652" cy="579625"/>
          </a:xfrm>
          <a:prstGeom prst="rect">
            <a:avLst/>
          </a:prstGeom>
        </p:spPr>
      </p:pic>
      <p:sp>
        <p:nvSpPr>
          <p:cNvPr id="5" name="TextBox 4">
            <a:extLst>
              <a:ext uri="{FF2B5EF4-FFF2-40B4-BE49-F238E27FC236}">
                <a16:creationId xmlns:a16="http://schemas.microsoft.com/office/drawing/2014/main" id="{94DDE920-FEC7-4E36-AC79-C726A3B2A6C5}"/>
              </a:ext>
            </a:extLst>
          </p:cNvPr>
          <p:cNvSpPr txBox="1"/>
          <p:nvPr/>
        </p:nvSpPr>
        <p:spPr>
          <a:xfrm>
            <a:off x="2370812" y="1351330"/>
            <a:ext cx="9220200" cy="923330"/>
          </a:xfrm>
          <a:prstGeom prst="rect">
            <a:avLst/>
          </a:prstGeom>
          <a:noFill/>
        </p:spPr>
        <p:txBody>
          <a:bodyPr wrap="square" rtlCol="0">
            <a:spAutoFit/>
          </a:bodyPr>
          <a:lstStyle/>
          <a:p>
            <a:pPr algn="just"/>
            <a:r>
              <a:rPr lang="en-AU" dirty="0"/>
              <a:t>This </a:t>
            </a:r>
            <a:r>
              <a:rPr lang="en-AU" b="1" dirty="0"/>
              <a:t>Teacher Professional Development on Structured Teaching: An Introduction </a:t>
            </a:r>
            <a:r>
              <a:rPr lang="en-AU" dirty="0"/>
              <a:t>was created and developed by Dr </a:t>
            </a:r>
            <a:r>
              <a:rPr lang="en-AU" dirty="0" err="1"/>
              <a:t>Satine</a:t>
            </a:r>
            <a:r>
              <a:rPr lang="en-AU" dirty="0"/>
              <a:t> Winter with the assistance of Stephanie Callaghan and overseen by Dr Jill </a:t>
            </a:r>
            <a:r>
              <a:rPr lang="en-AU" dirty="0" err="1"/>
              <a:t>Ashburner</a:t>
            </a:r>
            <a:r>
              <a:rPr lang="en-AU" dirty="0"/>
              <a:t>, Autism Queensland.</a:t>
            </a:r>
          </a:p>
        </p:txBody>
      </p:sp>
      <p:sp>
        <p:nvSpPr>
          <p:cNvPr id="18" name="TextBox 17">
            <a:extLst>
              <a:ext uri="{FF2B5EF4-FFF2-40B4-BE49-F238E27FC236}">
                <a16:creationId xmlns:a16="http://schemas.microsoft.com/office/drawing/2014/main" id="{AF67EFB4-7ED7-4E93-A6C0-C6FC55123644}"/>
              </a:ext>
            </a:extLst>
          </p:cNvPr>
          <p:cNvSpPr txBox="1"/>
          <p:nvPr/>
        </p:nvSpPr>
        <p:spPr>
          <a:xfrm>
            <a:off x="2370812" y="4002978"/>
            <a:ext cx="9461500" cy="923330"/>
          </a:xfrm>
          <a:prstGeom prst="rect">
            <a:avLst/>
          </a:prstGeom>
          <a:noFill/>
        </p:spPr>
        <p:txBody>
          <a:bodyPr wrap="square" rtlCol="0">
            <a:spAutoFit/>
          </a:bodyPr>
          <a:lstStyle/>
          <a:p>
            <a:pPr algn="just"/>
            <a:r>
              <a:rPr lang="en-AU" dirty="0"/>
              <a:t>Funding for this project was provided by Positive Partnerships and facilitated through project collaboration between the Autism CRC, Autism Queensland, Positive Partnerships, Autism Spectrum Australia (Aspect) and the University of Queensland.</a:t>
            </a:r>
          </a:p>
        </p:txBody>
      </p:sp>
      <p:sp>
        <p:nvSpPr>
          <p:cNvPr id="19" name="TextBox 18">
            <a:extLst>
              <a:ext uri="{FF2B5EF4-FFF2-40B4-BE49-F238E27FC236}">
                <a16:creationId xmlns:a16="http://schemas.microsoft.com/office/drawing/2014/main" id="{6A788371-AC1C-456C-9EDC-25EF2A163523}"/>
              </a:ext>
            </a:extLst>
          </p:cNvPr>
          <p:cNvSpPr txBox="1"/>
          <p:nvPr/>
        </p:nvSpPr>
        <p:spPr>
          <a:xfrm>
            <a:off x="2370812" y="2369793"/>
            <a:ext cx="9220200" cy="1477328"/>
          </a:xfrm>
          <a:prstGeom prst="rect">
            <a:avLst/>
          </a:prstGeom>
          <a:noFill/>
        </p:spPr>
        <p:txBody>
          <a:bodyPr wrap="square" rtlCol="0">
            <a:spAutoFit/>
          </a:bodyPr>
          <a:lstStyle/>
          <a:p>
            <a:pPr algn="just"/>
            <a:r>
              <a:rPr lang="en-AU" dirty="0"/>
              <a:t>The information contained within is adapted from the ‘</a:t>
            </a:r>
            <a:r>
              <a:rPr lang="en-AU" i="1" dirty="0"/>
              <a:t>Finished! The On-Task Toolkit – A teacher’s guide to using visual schedules and work systems in the mainstream classroom’ </a:t>
            </a:r>
            <a:r>
              <a:rPr lang="en-AU" dirty="0"/>
              <a:t>by Elizabeth Macdonald (Autism CRC funded PhD scholar, Griffith University) and </a:t>
            </a:r>
            <a:r>
              <a:rPr lang="en-AU" dirty="0" err="1"/>
              <a:t>Kaaren</a:t>
            </a:r>
            <a:r>
              <a:rPr lang="en-AU" dirty="0"/>
              <a:t> Haas (Autism Spectrum Australia, Aspect). Animated images were created by Studio G, Autism Queensland.</a:t>
            </a:r>
          </a:p>
        </p:txBody>
      </p:sp>
      <p:sp>
        <p:nvSpPr>
          <p:cNvPr id="7" name="TextBox 6">
            <a:extLst>
              <a:ext uri="{FF2B5EF4-FFF2-40B4-BE49-F238E27FC236}">
                <a16:creationId xmlns:a16="http://schemas.microsoft.com/office/drawing/2014/main" id="{40EC4826-71B8-4830-ADFD-56AE4C37E23D}"/>
              </a:ext>
            </a:extLst>
          </p:cNvPr>
          <p:cNvSpPr txBox="1"/>
          <p:nvPr/>
        </p:nvSpPr>
        <p:spPr>
          <a:xfrm>
            <a:off x="5295900" y="5029200"/>
            <a:ext cx="3035300" cy="400110"/>
          </a:xfrm>
          <a:prstGeom prst="rect">
            <a:avLst/>
          </a:prstGeom>
          <a:noFill/>
        </p:spPr>
        <p:txBody>
          <a:bodyPr wrap="square" rtlCol="0">
            <a:spAutoFit/>
          </a:bodyPr>
          <a:lstStyle/>
          <a:p>
            <a:pPr algn="ctr"/>
            <a:r>
              <a:rPr lang="en-AU" sz="2000" i="1" dirty="0">
                <a:latin typeface="Bookman Old Style" panose="02050604050505020204" pitchFamily="18" charset="0"/>
              </a:rPr>
              <a:t>Thank you!</a:t>
            </a:r>
          </a:p>
        </p:txBody>
      </p:sp>
      <p:sp>
        <p:nvSpPr>
          <p:cNvPr id="20" name="TextBox 19">
            <a:extLst>
              <a:ext uri="{FF2B5EF4-FFF2-40B4-BE49-F238E27FC236}">
                <a16:creationId xmlns:a16="http://schemas.microsoft.com/office/drawing/2014/main" id="{DE9D6516-4AFF-4196-A214-CDD4D03A5461}"/>
              </a:ext>
            </a:extLst>
          </p:cNvPr>
          <p:cNvSpPr txBox="1"/>
          <p:nvPr/>
        </p:nvSpPr>
        <p:spPr>
          <a:xfrm>
            <a:off x="2370812" y="567671"/>
            <a:ext cx="9220200" cy="646331"/>
          </a:xfrm>
          <a:prstGeom prst="rect">
            <a:avLst/>
          </a:prstGeom>
          <a:noFill/>
        </p:spPr>
        <p:txBody>
          <a:bodyPr wrap="square" rtlCol="0">
            <a:spAutoFit/>
          </a:bodyPr>
          <a:lstStyle/>
          <a:p>
            <a:r>
              <a:rPr lang="en-AU" sz="3600" b="1" dirty="0"/>
              <a:t>A Final Note</a:t>
            </a:r>
          </a:p>
        </p:txBody>
      </p:sp>
      <p:cxnSp>
        <p:nvCxnSpPr>
          <p:cNvPr id="22" name="Straight Connector 21">
            <a:extLst>
              <a:ext uri="{FF2B5EF4-FFF2-40B4-BE49-F238E27FC236}">
                <a16:creationId xmlns:a16="http://schemas.microsoft.com/office/drawing/2014/main" id="{56A87C41-3E12-48A4-AB59-9C998355B97F}"/>
              </a:ext>
            </a:extLst>
          </p:cNvPr>
          <p:cNvCxnSpPr>
            <a:cxnSpLocks/>
          </p:cNvCxnSpPr>
          <p:nvPr/>
        </p:nvCxnSpPr>
        <p:spPr>
          <a:xfrm>
            <a:off x="2463800" y="1214002"/>
            <a:ext cx="2479675"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576618"/>
            <a:ext cx="1549168" cy="1964124"/>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039" y="3350945"/>
            <a:ext cx="1549909" cy="394174"/>
          </a:xfrm>
          <a:prstGeom prst="rect">
            <a:avLst/>
          </a:prstGeom>
        </p:spPr>
      </p:pic>
      <p:sp>
        <p:nvSpPr>
          <p:cNvPr id="17" name="TextBox 16">
            <a:extLst>
              <a:ext uri="{FF2B5EF4-FFF2-40B4-BE49-F238E27FC236}">
                <a16:creationId xmlns:a16="http://schemas.microsoft.com/office/drawing/2014/main" id="{F2E6F297-8C41-7342-B6DA-69F3E30703CE}"/>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1498023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7E84C1C-93F4-47CC-B390-21F23C722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284" y="6046646"/>
            <a:ext cx="1356700" cy="499837"/>
          </a:xfrm>
          <a:prstGeom prst="rect">
            <a:avLst/>
          </a:prstGeom>
        </p:spPr>
      </p:pic>
      <p:pic>
        <p:nvPicPr>
          <p:cNvPr id="14" name="Picture 13">
            <a:extLst>
              <a:ext uri="{FF2B5EF4-FFF2-40B4-BE49-F238E27FC236}">
                <a16:creationId xmlns:a16="http://schemas.microsoft.com/office/drawing/2014/main" id="{18C84214-D5CA-4EF4-957A-F8048818C6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0046" y="5800805"/>
            <a:ext cx="850866" cy="850866"/>
          </a:xfrm>
          <a:prstGeom prst="rect">
            <a:avLst/>
          </a:prstGeom>
        </p:spPr>
      </p:pic>
      <p:pic>
        <p:nvPicPr>
          <p:cNvPr id="15" name="Picture 14">
            <a:extLst>
              <a:ext uri="{FF2B5EF4-FFF2-40B4-BE49-F238E27FC236}">
                <a16:creationId xmlns:a16="http://schemas.microsoft.com/office/drawing/2014/main" id="{A946307F-1F92-4C51-A65E-0599A49C8A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8876" y="5619576"/>
            <a:ext cx="1048011" cy="926907"/>
          </a:xfrm>
          <a:prstGeom prst="rect">
            <a:avLst/>
          </a:prstGeom>
        </p:spPr>
      </p:pic>
      <p:pic>
        <p:nvPicPr>
          <p:cNvPr id="16" name="Picture 15">
            <a:extLst>
              <a:ext uri="{FF2B5EF4-FFF2-40B4-BE49-F238E27FC236}">
                <a16:creationId xmlns:a16="http://schemas.microsoft.com/office/drawing/2014/main" id="{21AC8681-162C-477C-BCD3-5002D344A3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31949" y="5936426"/>
            <a:ext cx="2069652" cy="579625"/>
          </a:xfrm>
          <a:prstGeom prst="rect">
            <a:avLst/>
          </a:prstGeom>
        </p:spPr>
      </p:pic>
      <p:sp>
        <p:nvSpPr>
          <p:cNvPr id="20" name="TextBox 19">
            <a:extLst>
              <a:ext uri="{FF2B5EF4-FFF2-40B4-BE49-F238E27FC236}">
                <a16:creationId xmlns:a16="http://schemas.microsoft.com/office/drawing/2014/main" id="{DE9D6516-4AFF-4196-A214-CDD4D03A5461}"/>
              </a:ext>
            </a:extLst>
          </p:cNvPr>
          <p:cNvSpPr txBox="1"/>
          <p:nvPr/>
        </p:nvSpPr>
        <p:spPr>
          <a:xfrm>
            <a:off x="360000" y="432000"/>
            <a:ext cx="9220200" cy="646331"/>
          </a:xfrm>
          <a:prstGeom prst="rect">
            <a:avLst/>
          </a:prstGeom>
          <a:noFill/>
        </p:spPr>
        <p:txBody>
          <a:bodyPr wrap="square" lIns="0" rtlCol="0">
            <a:spAutoFit/>
          </a:bodyPr>
          <a:lstStyle/>
          <a:p>
            <a:r>
              <a:rPr lang="en-AU" sz="3600" b="1" dirty="0"/>
              <a:t>References</a:t>
            </a:r>
          </a:p>
        </p:txBody>
      </p:sp>
      <p:sp>
        <p:nvSpPr>
          <p:cNvPr id="2" name="TextBox 1"/>
          <p:cNvSpPr txBox="1"/>
          <p:nvPr/>
        </p:nvSpPr>
        <p:spPr>
          <a:xfrm>
            <a:off x="649288" y="1152000"/>
            <a:ext cx="10603598" cy="4401205"/>
          </a:xfrm>
          <a:prstGeom prst="rect">
            <a:avLst/>
          </a:prstGeom>
          <a:noFill/>
        </p:spPr>
        <p:txBody>
          <a:bodyPr wrap="square" rtlCol="0">
            <a:spAutoFit/>
          </a:bodyPr>
          <a:lstStyle/>
          <a:p>
            <a:r>
              <a:rPr lang="en-AU" sz="1400" dirty="0"/>
              <a:t>Hume, K., </a:t>
            </a:r>
            <a:r>
              <a:rPr lang="en-AU" sz="1400" dirty="0" err="1"/>
              <a:t>Plavnick</a:t>
            </a:r>
            <a:r>
              <a:rPr lang="en-AU" sz="1400" dirty="0"/>
              <a:t>, J., &amp; Odom, S. L. (2012). Promoting task accuracy and independence in students with autism across 	educational setting through the use of individual work systems. </a:t>
            </a:r>
            <a:r>
              <a:rPr lang="en-AU" sz="1400" i="1" dirty="0"/>
              <a:t>Journal of Autism and Developmental Disorders, 42</a:t>
            </a:r>
            <a:r>
              <a:rPr lang="en-AU" sz="1400" dirty="0"/>
              <a:t>, 	2084-2099. doi:10.1007/s10803-012-1457-4</a:t>
            </a:r>
          </a:p>
          <a:p>
            <a:endParaRPr lang="en-AU" sz="1400" dirty="0"/>
          </a:p>
          <a:p>
            <a:r>
              <a:rPr lang="en-AU" sz="1400" dirty="0"/>
              <a:t>Hume, Kara. (2015). Structured Teaching Strategies: A Series. Resource </a:t>
            </a:r>
            <a:r>
              <a:rPr lang="en-AU" sz="1400" dirty="0" err="1"/>
              <a:t>Center</a:t>
            </a:r>
            <a:r>
              <a:rPr lang="en-AU" sz="1400" dirty="0"/>
              <a:t> for Autism. 	http://www.iidc.indiana.edu/?pageId=3520Indiana</a:t>
            </a:r>
          </a:p>
          <a:p>
            <a:endParaRPr lang="en-AU" sz="1400" dirty="0"/>
          </a:p>
          <a:p>
            <a:r>
              <a:rPr lang="en-AU" sz="1400" dirty="0"/>
              <a:t>Hume, K. &amp; Odom, S. (2007). ‘Effects of an individual work system on the independent functioning of students with autism.’ </a:t>
            </a:r>
            <a:r>
              <a:rPr lang="en-AU" sz="1400" i="1" dirty="0"/>
              <a:t>Journal 	of Autism and Developmental Disorders, 37</a:t>
            </a:r>
            <a:r>
              <a:rPr lang="en-AU" sz="1400" dirty="0"/>
              <a:t>, 1166–80.</a:t>
            </a:r>
          </a:p>
          <a:p>
            <a:endParaRPr lang="en-AU" sz="1400" dirty="0"/>
          </a:p>
          <a:p>
            <a:r>
              <a:rPr lang="en-AU" sz="1400" dirty="0"/>
              <a:t>Knight, V., </a:t>
            </a:r>
            <a:r>
              <a:rPr lang="en-AU" sz="1400" dirty="0" err="1"/>
              <a:t>Sartini</a:t>
            </a:r>
            <a:r>
              <a:rPr lang="en-AU" sz="1400" dirty="0"/>
              <a:t>, E., &amp; </a:t>
            </a:r>
            <a:r>
              <a:rPr lang="en-AU" sz="1400" dirty="0" err="1"/>
              <a:t>Spriggs</a:t>
            </a:r>
            <a:r>
              <a:rPr lang="en-AU" sz="1400" dirty="0"/>
              <a:t>, A. D. (2014). Evaluating visual activity schedules as evidence-based practice for individuals</a:t>
            </a:r>
          </a:p>
          <a:p>
            <a:r>
              <a:rPr lang="en-AU" sz="1400" dirty="0"/>
              <a:t>	with autism spectrum disorders. </a:t>
            </a:r>
            <a:r>
              <a:rPr lang="en-AU" sz="1400" i="1" dirty="0"/>
              <a:t>Journal of Autism and Developmental Disorders, 	45</a:t>
            </a:r>
            <a:r>
              <a:rPr lang="en-AU" sz="1400" dirty="0"/>
              <a:t>, 157-178.</a:t>
            </a:r>
            <a:br>
              <a:rPr lang="en-AU" sz="1400" dirty="0"/>
            </a:br>
            <a:r>
              <a:rPr lang="en-AU" sz="1400" dirty="0"/>
              <a:t>	doi:10.1007/s10803014-2201-z</a:t>
            </a:r>
          </a:p>
          <a:p>
            <a:endParaRPr lang="en-AU" sz="1400" dirty="0"/>
          </a:p>
          <a:p>
            <a:r>
              <a:rPr lang="en-AU" sz="1400" dirty="0"/>
              <a:t>MacDonald, E. (2017). </a:t>
            </a:r>
            <a:r>
              <a:rPr lang="en-AU" sz="1400" i="1" dirty="0"/>
              <a:t>The use of structured teaching strategies to support students on the autism spectrum to stay on task in 	mainstream classrooms</a:t>
            </a:r>
            <a:r>
              <a:rPr lang="en-AU" sz="1400" dirty="0"/>
              <a:t> (Unpublished doctoral dissertation). Griffith University, Brisbane.</a:t>
            </a:r>
          </a:p>
          <a:p>
            <a:endParaRPr lang="en-AU" sz="1400" dirty="0"/>
          </a:p>
          <a:p>
            <a:r>
              <a:rPr lang="en-AU" sz="1400" dirty="0"/>
              <a:t>MacDonald, L., Keen, D., Ashburner, J., Costley, D., Haas, K., &amp; </a:t>
            </a:r>
            <a:r>
              <a:rPr lang="en-AU" sz="1400" dirty="0" err="1"/>
              <a:t>Trembath</a:t>
            </a:r>
            <a:r>
              <a:rPr lang="en-AU" sz="1400" dirty="0"/>
              <a:t>, D. (2017). Piloting autism intervention research with 	teachers in mainstream classrooms. </a:t>
            </a:r>
            <a:r>
              <a:rPr lang="en-AU" sz="1400" i="1" dirty="0"/>
              <a:t>International Journal of Inclusive Education</a:t>
            </a:r>
            <a:r>
              <a:rPr lang="en-AU" sz="1400" dirty="0"/>
              <a:t>, </a:t>
            </a:r>
            <a:r>
              <a:rPr lang="en-AU" sz="1400" i="1" dirty="0"/>
              <a:t>21,</a:t>
            </a:r>
            <a:r>
              <a:rPr lang="en-AU" sz="1400" dirty="0"/>
              <a:t> 1228-1224. 	doi:10.1080/13603116.2017.1335355</a:t>
            </a:r>
          </a:p>
        </p:txBody>
      </p:sp>
      <p:sp>
        <p:nvSpPr>
          <p:cNvPr id="10" name="TextBox 9">
            <a:extLst>
              <a:ext uri="{FF2B5EF4-FFF2-40B4-BE49-F238E27FC236}">
                <a16:creationId xmlns:a16="http://schemas.microsoft.com/office/drawing/2014/main" id="{EB52D7B3-774C-9445-ACA6-D5C4B55FAEDB}"/>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650267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E9D6516-4AFF-4196-A214-CDD4D03A5461}"/>
              </a:ext>
            </a:extLst>
          </p:cNvPr>
          <p:cNvSpPr txBox="1"/>
          <p:nvPr/>
        </p:nvSpPr>
        <p:spPr>
          <a:xfrm>
            <a:off x="360000" y="432000"/>
            <a:ext cx="9220200" cy="646331"/>
          </a:xfrm>
          <a:prstGeom prst="rect">
            <a:avLst/>
          </a:prstGeom>
          <a:noFill/>
        </p:spPr>
        <p:txBody>
          <a:bodyPr wrap="square" lIns="0" rtlCol="0">
            <a:spAutoFit/>
          </a:bodyPr>
          <a:lstStyle/>
          <a:p>
            <a:r>
              <a:rPr lang="en-AU" sz="3600" b="1" dirty="0"/>
              <a:t>References</a:t>
            </a:r>
          </a:p>
        </p:txBody>
      </p:sp>
      <p:sp>
        <p:nvSpPr>
          <p:cNvPr id="2" name="TextBox 1"/>
          <p:cNvSpPr txBox="1"/>
          <p:nvPr/>
        </p:nvSpPr>
        <p:spPr>
          <a:xfrm>
            <a:off x="649288" y="1152000"/>
            <a:ext cx="10603598" cy="3323987"/>
          </a:xfrm>
          <a:prstGeom prst="rect">
            <a:avLst/>
          </a:prstGeom>
          <a:noFill/>
        </p:spPr>
        <p:txBody>
          <a:bodyPr wrap="square" lIns="90000" rtlCol="0">
            <a:spAutoFit/>
          </a:bodyPr>
          <a:lstStyle/>
          <a:p>
            <a:r>
              <a:rPr lang="en-AU" sz="1400" dirty="0" err="1"/>
              <a:t>Mesibov</a:t>
            </a:r>
            <a:r>
              <a:rPr lang="en-AU" sz="1400" dirty="0"/>
              <a:t>, G. B., &amp; </a:t>
            </a:r>
            <a:r>
              <a:rPr lang="en-AU" sz="1400" dirty="0" err="1"/>
              <a:t>Shea</a:t>
            </a:r>
            <a:r>
              <a:rPr lang="en-AU" sz="1400" dirty="0"/>
              <a:t>, V. (2011). </a:t>
            </a:r>
            <a:r>
              <a:rPr lang="en-AU" sz="1400" dirty="0" err="1"/>
              <a:t>Teacch</a:t>
            </a:r>
            <a:r>
              <a:rPr lang="en-AU" sz="1400" dirty="0"/>
              <a:t>. In J. S. Kreutzer, J. DeLuca, &amp; B. Caplan (Eds.), </a:t>
            </a:r>
            <a:r>
              <a:rPr lang="en-AU" sz="1400" i="1" dirty="0"/>
              <a:t>Encyclopedia of Clinical 	Neuropsychology</a:t>
            </a:r>
            <a:r>
              <a:rPr lang="en-AU" sz="1400" dirty="0"/>
              <a:t> (pp. 2472-2477). New York, NY: Springer.</a:t>
            </a:r>
          </a:p>
          <a:p>
            <a:endParaRPr lang="en-AU" sz="1400" dirty="0"/>
          </a:p>
          <a:p>
            <a:r>
              <a:rPr lang="en-AU" sz="1400" dirty="0" err="1"/>
              <a:t>Mesibov</a:t>
            </a:r>
            <a:r>
              <a:rPr lang="en-AU" sz="1400" dirty="0"/>
              <a:t>, G. B., </a:t>
            </a:r>
            <a:r>
              <a:rPr lang="en-AU" sz="1400" dirty="0" err="1"/>
              <a:t>Shea</a:t>
            </a:r>
            <a:r>
              <a:rPr lang="en-AU" sz="1400" dirty="0"/>
              <a:t>, V., &amp; </a:t>
            </a:r>
            <a:r>
              <a:rPr lang="en-AU" sz="1400" dirty="0" err="1"/>
              <a:t>Schopler</a:t>
            </a:r>
            <a:r>
              <a:rPr lang="en-AU" sz="1400" dirty="0"/>
              <a:t>, E. (2004). </a:t>
            </a:r>
            <a:r>
              <a:rPr lang="en-AU" sz="1400" i="1" dirty="0"/>
              <a:t>The TEACCH approach to autism spectrum disorders</a:t>
            </a:r>
            <a:r>
              <a:rPr lang="en-AU" sz="1400" dirty="0"/>
              <a:t>. New York: Springer.</a:t>
            </a:r>
          </a:p>
          <a:p>
            <a:endParaRPr lang="en-AU" sz="1400" dirty="0"/>
          </a:p>
          <a:p>
            <a:r>
              <a:rPr lang="en-AU" sz="1400" dirty="0"/>
              <a:t>O'Hara, M., &amp; Hall, L. J. (2014). Increasing engagement of students with autism at recess through structured work systems. 	</a:t>
            </a:r>
            <a:r>
              <a:rPr lang="en-AU" sz="1400" i="1" dirty="0"/>
              <a:t>Education and Training in Autism and</a:t>
            </a:r>
            <a:r>
              <a:rPr lang="en-AU" sz="1400" dirty="0"/>
              <a:t> </a:t>
            </a:r>
            <a:r>
              <a:rPr lang="en-AU" sz="1400" i="1" dirty="0"/>
              <a:t>Developmental Disabilities, 49</a:t>
            </a:r>
            <a:r>
              <a:rPr lang="en-AU" sz="1400" dirty="0"/>
              <a:t>, 568-575.</a:t>
            </a:r>
          </a:p>
          <a:p>
            <a:endParaRPr lang="en-AU" sz="1400" dirty="0"/>
          </a:p>
          <a:p>
            <a:r>
              <a:rPr lang="en-AU" sz="1400" dirty="0" err="1"/>
              <a:t>Schopler</a:t>
            </a:r>
            <a:r>
              <a:rPr lang="en-AU" sz="1400" dirty="0"/>
              <a:t>, E., </a:t>
            </a:r>
            <a:r>
              <a:rPr lang="en-AU" sz="1400" dirty="0" err="1"/>
              <a:t>Mesibov</a:t>
            </a:r>
            <a:r>
              <a:rPr lang="en-AU" sz="1400" dirty="0"/>
              <a:t>, G., &amp; </a:t>
            </a:r>
            <a:r>
              <a:rPr lang="en-AU" sz="1400" dirty="0" err="1"/>
              <a:t>Hearsey</a:t>
            </a:r>
            <a:r>
              <a:rPr lang="en-AU" sz="1400" dirty="0"/>
              <a:t>, K. (1995). Structured teaching in the TEACCH system. In E. </a:t>
            </a:r>
            <a:r>
              <a:rPr lang="en-AU" sz="1400" dirty="0" err="1"/>
              <a:t>Schopler</a:t>
            </a:r>
            <a:r>
              <a:rPr lang="en-AU" sz="1400" dirty="0"/>
              <a:t> &amp; G. </a:t>
            </a:r>
            <a:r>
              <a:rPr lang="en-AU" sz="1400" dirty="0" err="1"/>
              <a:t>Mesibov</a:t>
            </a:r>
            <a:r>
              <a:rPr lang="en-AU" sz="1400" dirty="0"/>
              <a:t> (Eds.), 	</a:t>
            </a:r>
            <a:r>
              <a:rPr lang="en-AU" sz="1400" i="1" dirty="0"/>
              <a:t>Learning and Cognition in Autism </a:t>
            </a:r>
            <a:r>
              <a:rPr lang="en-AU" sz="1400" dirty="0"/>
              <a:t>(pp. 243-268). New York: Plenum Press.</a:t>
            </a:r>
            <a:endParaRPr lang="de-DE" sz="1400" dirty="0"/>
          </a:p>
          <a:p>
            <a:endParaRPr lang="de-DE" sz="1400" dirty="0"/>
          </a:p>
          <a:p>
            <a:r>
              <a:rPr lang="de-DE" sz="1400" dirty="0"/>
              <a:t>Schopler, E., Brehm, S., Kinsbourne, M. &amp; Reichler, R. </a:t>
            </a:r>
            <a:r>
              <a:rPr lang="en-AU" sz="1400" dirty="0"/>
              <a:t>(1971) ‘Effect of treatment structure on development in autistic children.’ 	</a:t>
            </a:r>
            <a:r>
              <a:rPr lang="en-AU" sz="1400" i="1" dirty="0"/>
              <a:t>Archives of General Psychiatry</a:t>
            </a:r>
            <a:r>
              <a:rPr lang="en-AU" sz="1400" dirty="0"/>
              <a:t>, </a:t>
            </a:r>
            <a:r>
              <a:rPr lang="en-AU" sz="1400" i="1" dirty="0"/>
              <a:t>24</a:t>
            </a:r>
            <a:r>
              <a:rPr lang="en-AU" sz="1400" dirty="0"/>
              <a:t>, 415–421.</a:t>
            </a:r>
          </a:p>
          <a:p>
            <a:endParaRPr lang="en-AU" sz="1400" dirty="0"/>
          </a:p>
          <a:p>
            <a:endParaRPr lang="en-AU" sz="1400" dirty="0">
              <a:solidFill>
                <a:srgbClr val="1D1752"/>
              </a:solidFill>
            </a:endParaRPr>
          </a:p>
        </p:txBody>
      </p:sp>
      <p:sp>
        <p:nvSpPr>
          <p:cNvPr id="10" name="TextBox 9">
            <a:extLst>
              <a:ext uri="{FF2B5EF4-FFF2-40B4-BE49-F238E27FC236}">
                <a16:creationId xmlns:a16="http://schemas.microsoft.com/office/drawing/2014/main" id="{A1752176-4FD9-4942-A8CA-61C1D753CDB7}"/>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pic>
        <p:nvPicPr>
          <p:cNvPr id="13" name="Picture 12">
            <a:extLst>
              <a:ext uri="{FF2B5EF4-FFF2-40B4-BE49-F238E27FC236}">
                <a16:creationId xmlns:a16="http://schemas.microsoft.com/office/drawing/2014/main" id="{3756D1C0-76C5-6C42-9DFF-62061D855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4286" y="5921659"/>
            <a:ext cx="1215338" cy="447756"/>
          </a:xfrm>
          <a:prstGeom prst="rect">
            <a:avLst/>
          </a:prstGeom>
        </p:spPr>
      </p:pic>
      <p:pic>
        <p:nvPicPr>
          <p:cNvPr id="14" name="Picture 13">
            <a:extLst>
              <a:ext uri="{FF2B5EF4-FFF2-40B4-BE49-F238E27FC236}">
                <a16:creationId xmlns:a16="http://schemas.microsoft.com/office/drawing/2014/main" id="{3A6587E2-23C5-6045-8529-5AA111662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9959" y="5791100"/>
            <a:ext cx="682292" cy="682292"/>
          </a:xfrm>
          <a:prstGeom prst="rect">
            <a:avLst/>
          </a:prstGeom>
        </p:spPr>
      </p:pic>
      <p:pic>
        <p:nvPicPr>
          <p:cNvPr id="15" name="Picture 14">
            <a:extLst>
              <a:ext uri="{FF2B5EF4-FFF2-40B4-BE49-F238E27FC236}">
                <a16:creationId xmlns:a16="http://schemas.microsoft.com/office/drawing/2014/main" id="{0EFA8C30-7F43-094D-9890-96FCC20C64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6680" y="5754188"/>
            <a:ext cx="854905" cy="756116"/>
          </a:xfrm>
          <a:prstGeom prst="rect">
            <a:avLst/>
          </a:prstGeom>
        </p:spPr>
      </p:pic>
      <p:pic>
        <p:nvPicPr>
          <p:cNvPr id="16" name="Picture 15">
            <a:extLst>
              <a:ext uri="{FF2B5EF4-FFF2-40B4-BE49-F238E27FC236}">
                <a16:creationId xmlns:a16="http://schemas.microsoft.com/office/drawing/2014/main" id="{81BE7E93-F0A4-764A-8BA2-F5A79CF7D6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9837" y="5921659"/>
            <a:ext cx="1693707" cy="474338"/>
          </a:xfrm>
          <a:prstGeom prst="rect">
            <a:avLst/>
          </a:prstGeom>
        </p:spPr>
      </p:pic>
      <p:pic>
        <p:nvPicPr>
          <p:cNvPr id="19" name="Picture 18">
            <a:extLst>
              <a:ext uri="{FF2B5EF4-FFF2-40B4-BE49-F238E27FC236}">
                <a16:creationId xmlns:a16="http://schemas.microsoft.com/office/drawing/2014/main" id="{8A0678BE-4B07-5144-A15C-6888A76D333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851392" y="5908672"/>
            <a:ext cx="3094228" cy="512653"/>
          </a:xfrm>
          <a:prstGeom prst="rect">
            <a:avLst/>
          </a:prstGeom>
        </p:spPr>
      </p:pic>
    </p:spTree>
    <p:extLst>
      <p:ext uri="{BB962C8B-B14F-4D97-AF65-F5344CB8AC3E}">
        <p14:creationId xmlns:p14="http://schemas.microsoft.com/office/powerpoint/2010/main" val="1652996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8474"/>
            <a:ext cx="7683910" cy="11332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563"/>
            <a:endParaRPr lang="en-AU" sz="2800" i="1" dirty="0">
              <a:solidFill>
                <a:srgbClr val="72BF44"/>
              </a:solidFill>
            </a:endParaRPr>
          </a:p>
        </p:txBody>
      </p:sp>
      <p:sp>
        <p:nvSpPr>
          <p:cNvPr id="6" name="TextBox 5"/>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
        <p:nvSpPr>
          <p:cNvPr id="7" name="TextBox 6"/>
          <p:cNvSpPr txBox="1"/>
          <p:nvPr/>
        </p:nvSpPr>
        <p:spPr>
          <a:xfrm>
            <a:off x="475488" y="1440000"/>
            <a:ext cx="11253216" cy="400110"/>
          </a:xfrm>
          <a:prstGeom prst="rect">
            <a:avLst/>
          </a:prstGeom>
          <a:noFill/>
        </p:spPr>
        <p:txBody>
          <a:bodyPr wrap="square" lIns="90000" rIns="90000" rtlCol="0">
            <a:spAutoFit/>
          </a:bodyPr>
          <a:lstStyle/>
          <a:p>
            <a:r>
              <a:rPr lang="en-AU" sz="2000" dirty="0"/>
              <a:t>In this </a:t>
            </a:r>
            <a:r>
              <a:rPr lang="en-AU" sz="2000" b="1" dirty="0"/>
              <a:t>Teacher Professional Development</a:t>
            </a:r>
            <a:r>
              <a:rPr lang="en-AU" sz="2000" dirty="0"/>
              <a:t>, you will find practical information on the following:</a:t>
            </a:r>
          </a:p>
        </p:txBody>
      </p:sp>
      <p:sp>
        <p:nvSpPr>
          <p:cNvPr id="10" name="Title 1">
            <a:extLst>
              <a:ext uri="{FF2B5EF4-FFF2-40B4-BE49-F238E27FC236}">
                <a16:creationId xmlns:a16="http://schemas.microsoft.com/office/drawing/2014/main" id="{95702D71-610C-4257-940D-67FF859A5D04}"/>
              </a:ext>
            </a:extLst>
          </p:cNvPr>
          <p:cNvSpPr txBox="1">
            <a:spLocks/>
          </p:cNvSpPr>
          <p:nvPr/>
        </p:nvSpPr>
        <p:spPr>
          <a:xfrm>
            <a:off x="360000" y="432000"/>
            <a:ext cx="11775295" cy="1048069"/>
          </a:xfrm>
          <a:prstGeom prst="rect">
            <a:avLst/>
          </a:prstGeom>
        </p:spPr>
        <p:txBody>
          <a:bodyPr wrap="square" lIns="0" rIns="14400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563"/>
            <a:r>
              <a:rPr lang="en-AU" sz="3600" b="1" dirty="0"/>
              <a:t>Overview of Structured Teaching </a:t>
            </a:r>
          </a:p>
          <a:p>
            <a:pPr marL="182563"/>
            <a:r>
              <a:rPr lang="en-AU" sz="3600" dirty="0">
                <a:solidFill>
                  <a:srgbClr val="1D1752"/>
                </a:solidFill>
              </a:rPr>
              <a:t>An Introduction</a:t>
            </a:r>
          </a:p>
        </p:txBody>
      </p:sp>
      <p:sp>
        <p:nvSpPr>
          <p:cNvPr id="8" name="Content Placeholder 2">
            <a:extLst>
              <a:ext uri="{FF2B5EF4-FFF2-40B4-BE49-F238E27FC236}">
                <a16:creationId xmlns:a16="http://schemas.microsoft.com/office/drawing/2014/main" id="{227B01D7-DD81-4A24-83AA-8EB2D792FDED}"/>
              </a:ext>
            </a:extLst>
          </p:cNvPr>
          <p:cNvSpPr txBox="1">
            <a:spLocks/>
          </p:cNvSpPr>
          <p:nvPr/>
        </p:nvSpPr>
        <p:spPr>
          <a:xfrm>
            <a:off x="3362178" y="2008077"/>
            <a:ext cx="7826753" cy="46332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b="1" dirty="0"/>
              <a:t>What </a:t>
            </a:r>
            <a:r>
              <a:rPr lang="en-AU" sz="2000" dirty="0"/>
              <a:t>is</a:t>
            </a:r>
            <a:r>
              <a:rPr lang="en-AU" sz="2000" b="1" dirty="0"/>
              <a:t> </a:t>
            </a:r>
            <a:r>
              <a:rPr lang="en-AU" sz="2000" dirty="0"/>
              <a:t>Structured Teaching? </a:t>
            </a:r>
          </a:p>
          <a:p>
            <a:r>
              <a:rPr lang="en-AU" sz="2000" b="1" dirty="0"/>
              <a:t>Focus </a:t>
            </a:r>
            <a:r>
              <a:rPr lang="en-AU" sz="2000" dirty="0"/>
              <a:t>of</a:t>
            </a:r>
            <a:r>
              <a:rPr lang="en-AU" sz="2000" b="1" dirty="0"/>
              <a:t> </a:t>
            </a:r>
            <a:r>
              <a:rPr lang="en-AU" sz="2000" dirty="0"/>
              <a:t>Structured Teaching</a:t>
            </a:r>
          </a:p>
          <a:p>
            <a:r>
              <a:rPr lang="en-AU" sz="2000" b="1" dirty="0"/>
              <a:t>Elements</a:t>
            </a:r>
            <a:r>
              <a:rPr lang="en-AU" sz="2000" dirty="0"/>
              <a:t> of Structured Teaching</a:t>
            </a:r>
          </a:p>
          <a:p>
            <a:pPr marL="914400" lvl="1" indent="-457200">
              <a:buFont typeface="+mj-lt"/>
              <a:buAutoNum type="arabicPeriod"/>
            </a:pPr>
            <a:r>
              <a:rPr lang="en-AU" sz="1800" i="1" dirty="0"/>
              <a:t>Physical Structure</a:t>
            </a:r>
          </a:p>
          <a:p>
            <a:pPr marL="914400" lvl="1" indent="-457200">
              <a:buFont typeface="+mj-lt"/>
              <a:buAutoNum type="arabicPeriod"/>
            </a:pPr>
            <a:r>
              <a:rPr lang="en-AU" sz="1800" i="1" dirty="0"/>
              <a:t>Visual Schedules</a:t>
            </a:r>
          </a:p>
          <a:p>
            <a:pPr marL="914400" lvl="1" indent="-457200">
              <a:buFont typeface="+mj-lt"/>
              <a:buAutoNum type="arabicPeriod"/>
            </a:pPr>
            <a:r>
              <a:rPr lang="en-AU" sz="1800" i="1" dirty="0"/>
              <a:t>Work Systems</a:t>
            </a:r>
          </a:p>
          <a:p>
            <a:pPr marL="914400" lvl="1" indent="-457200">
              <a:buFont typeface="+mj-lt"/>
              <a:buAutoNum type="arabicPeriod"/>
            </a:pPr>
            <a:r>
              <a:rPr lang="en-AU" sz="1800" i="1" dirty="0"/>
              <a:t>Visual Structures</a:t>
            </a:r>
          </a:p>
          <a:p>
            <a:r>
              <a:rPr lang="en-AU" sz="2000" b="1" dirty="0"/>
              <a:t>‘Culture of Autism’ </a:t>
            </a:r>
            <a:r>
              <a:rPr lang="en-AU" sz="2000" dirty="0"/>
              <a:t>and Structured Teaching</a:t>
            </a:r>
            <a:endParaRPr lang="en-AU" sz="2000" b="1" dirty="0"/>
          </a:p>
          <a:p>
            <a:r>
              <a:rPr lang="en-AU" sz="2000" b="1" dirty="0"/>
              <a:t>How </a:t>
            </a:r>
            <a:r>
              <a:rPr lang="en-AU" sz="2000" dirty="0"/>
              <a:t>does</a:t>
            </a:r>
            <a:r>
              <a:rPr lang="en-AU" sz="2000" b="1" dirty="0"/>
              <a:t> </a:t>
            </a:r>
            <a:r>
              <a:rPr lang="en-AU" sz="2000" dirty="0"/>
              <a:t>Structured Teaching work?</a:t>
            </a:r>
          </a:p>
          <a:p>
            <a:r>
              <a:rPr lang="en-AU" sz="2000" b="1" dirty="0"/>
              <a:t>Benefits</a:t>
            </a:r>
            <a:r>
              <a:rPr lang="en-AU" sz="2000" dirty="0"/>
              <a:t> of Structured Teaching</a:t>
            </a:r>
          </a:p>
          <a:p>
            <a:r>
              <a:rPr lang="en-AU" sz="2000" b="1" dirty="0"/>
              <a:t>Some resources </a:t>
            </a:r>
            <a:r>
              <a:rPr lang="en-AU" sz="2000" dirty="0"/>
              <a:t>on Structured Teaching</a:t>
            </a:r>
          </a:p>
        </p:txBody>
      </p:sp>
    </p:spTree>
    <p:extLst>
      <p:ext uri="{BB962C8B-B14F-4D97-AF65-F5344CB8AC3E}">
        <p14:creationId xmlns:p14="http://schemas.microsoft.com/office/powerpoint/2010/main" val="3519303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1BF1CC-C5B2-46D4-8A59-7F1CEEDE4EFD}"/>
              </a:ext>
            </a:extLst>
          </p:cNvPr>
          <p:cNvSpPr/>
          <p:nvPr/>
        </p:nvSpPr>
        <p:spPr>
          <a:xfrm>
            <a:off x="3356788" y="6099121"/>
            <a:ext cx="8530412" cy="461665"/>
          </a:xfrm>
          <a:prstGeom prst="rect">
            <a:avLst/>
          </a:prstGeom>
        </p:spPr>
        <p:txBody>
          <a:bodyPr wrap="square">
            <a:spAutoFit/>
          </a:bodyPr>
          <a:lstStyle/>
          <a:p>
            <a:r>
              <a:rPr lang="en-AU" sz="1200" dirty="0">
                <a:latin typeface="Arial" panose="020B0604020202020204" pitchFamily="34" charset="0"/>
              </a:rPr>
              <a:t>Autism CRC is the world’s first national, cooperative research centre focused on autism. We are taking a whole-of-life approach to autism focusing on early years, schools years and adulthood.</a:t>
            </a:r>
            <a:endParaRPr lang="en-AU" sz="1200" dirty="0"/>
          </a:p>
        </p:txBody>
      </p:sp>
    </p:spTree>
    <p:extLst>
      <p:ext uri="{BB962C8B-B14F-4D97-AF65-F5344CB8AC3E}">
        <p14:creationId xmlns:p14="http://schemas.microsoft.com/office/powerpoint/2010/main" val="228488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2E7FDE2E-6FB2-487A-AF71-61055A619AC5}"/>
              </a:ext>
            </a:extLst>
          </p:cNvPr>
          <p:cNvSpPr>
            <a:spLocks noGrp="1"/>
          </p:cNvSpPr>
          <p:nvPr>
            <p:ph type="title"/>
          </p:nvPr>
        </p:nvSpPr>
        <p:spPr>
          <a:xfrm>
            <a:off x="360000" y="432000"/>
            <a:ext cx="7313984" cy="603168"/>
          </a:xfrm>
        </p:spPr>
        <p:txBody>
          <a:bodyPr lIns="0" anchor="t" anchorCtr="0">
            <a:normAutofit/>
          </a:bodyPr>
          <a:lstStyle/>
          <a:p>
            <a:pPr marL="176213"/>
            <a:r>
              <a:rPr lang="en-AU" sz="3600" b="1" dirty="0"/>
              <a:t>What is Structured Teaching?</a:t>
            </a:r>
          </a:p>
        </p:txBody>
      </p:sp>
      <p:sp>
        <p:nvSpPr>
          <p:cNvPr id="3" name="Content Placeholder 2">
            <a:extLst>
              <a:ext uri="{FF2B5EF4-FFF2-40B4-BE49-F238E27FC236}">
                <a16:creationId xmlns:a16="http://schemas.microsoft.com/office/drawing/2014/main" id="{06CAF110-5861-42BD-931D-1FFC5EE33AE6}"/>
              </a:ext>
            </a:extLst>
          </p:cNvPr>
          <p:cNvSpPr>
            <a:spLocks noGrp="1"/>
          </p:cNvSpPr>
          <p:nvPr>
            <p:ph idx="1"/>
          </p:nvPr>
        </p:nvSpPr>
        <p:spPr>
          <a:xfrm>
            <a:off x="369926" y="1377566"/>
            <a:ext cx="11296579" cy="4923460"/>
          </a:xfrm>
        </p:spPr>
        <p:txBody>
          <a:bodyPr>
            <a:noAutofit/>
          </a:bodyPr>
          <a:lstStyle/>
          <a:p>
            <a:pPr marL="519112" indent="-342900">
              <a:lnSpc>
                <a:spcPct val="100000"/>
              </a:lnSpc>
              <a:spcBef>
                <a:spcPts val="1200"/>
              </a:spcBef>
              <a:spcAft>
                <a:spcPts val="1200"/>
              </a:spcAft>
              <a:buFont typeface="Wingdings" panose="05000000000000000000" pitchFamily="2" charset="2"/>
              <a:buChar char="§"/>
            </a:pPr>
            <a:r>
              <a:rPr lang="en-AU" sz="2200" dirty="0">
                <a:solidFill>
                  <a:srgbClr val="1D1752"/>
                </a:solidFill>
              </a:rPr>
              <a:t>A comprehensive intervention originally designed to support students on the autism spectrum </a:t>
            </a:r>
          </a:p>
          <a:p>
            <a:pPr marL="519112" indent="-342900">
              <a:lnSpc>
                <a:spcPct val="100000"/>
              </a:lnSpc>
              <a:spcBef>
                <a:spcPts val="1200"/>
              </a:spcBef>
              <a:spcAft>
                <a:spcPts val="1200"/>
              </a:spcAft>
              <a:buFont typeface="Wingdings" panose="05000000000000000000" pitchFamily="2" charset="2"/>
              <a:buChar char="§"/>
            </a:pPr>
            <a:r>
              <a:rPr lang="en-AU" sz="2200" dirty="0">
                <a:solidFill>
                  <a:srgbClr val="1D1752"/>
                </a:solidFill>
              </a:rPr>
              <a:t>Designed in view of the characteristics of autism that affect learning</a:t>
            </a:r>
            <a:r>
              <a:rPr lang="en-AU" sz="2200" baseline="30000" dirty="0">
                <a:solidFill>
                  <a:srgbClr val="1D1752"/>
                </a:solidFill>
              </a:rPr>
              <a:t>1</a:t>
            </a:r>
            <a:endParaRPr lang="en-AU" sz="2200" dirty="0">
              <a:solidFill>
                <a:srgbClr val="1D1752"/>
              </a:solidFill>
            </a:endParaRPr>
          </a:p>
          <a:p>
            <a:pPr marL="519112" indent="-342900">
              <a:lnSpc>
                <a:spcPct val="100000"/>
              </a:lnSpc>
              <a:spcBef>
                <a:spcPts val="1200"/>
              </a:spcBef>
              <a:spcAft>
                <a:spcPts val="1200"/>
              </a:spcAft>
              <a:buFont typeface="Wingdings" panose="05000000000000000000" pitchFamily="2" charset="2"/>
              <a:buChar char="§"/>
            </a:pPr>
            <a:r>
              <a:rPr lang="en-AU" sz="2200" dirty="0">
                <a:solidFill>
                  <a:srgbClr val="1D1752"/>
                </a:solidFill>
              </a:rPr>
              <a:t>Derived from the </a:t>
            </a:r>
            <a:r>
              <a:rPr lang="en-AU" sz="2200" b="1" dirty="0">
                <a:solidFill>
                  <a:srgbClr val="FF0000"/>
                </a:solidFill>
              </a:rPr>
              <a:t>T</a:t>
            </a:r>
            <a:r>
              <a:rPr lang="en-AU" sz="2200" dirty="0">
                <a:solidFill>
                  <a:srgbClr val="1D1752"/>
                </a:solidFill>
              </a:rPr>
              <a:t>reatment and </a:t>
            </a:r>
            <a:r>
              <a:rPr lang="en-AU" sz="2200" b="1" dirty="0">
                <a:solidFill>
                  <a:srgbClr val="FF0000"/>
                </a:solidFill>
              </a:rPr>
              <a:t>E</a:t>
            </a:r>
            <a:r>
              <a:rPr lang="en-AU" sz="2200" dirty="0">
                <a:solidFill>
                  <a:srgbClr val="1D1752"/>
                </a:solidFill>
              </a:rPr>
              <a:t>ducation of </a:t>
            </a:r>
            <a:r>
              <a:rPr lang="en-AU" sz="2200" b="1" dirty="0">
                <a:solidFill>
                  <a:srgbClr val="FF0000"/>
                </a:solidFill>
              </a:rPr>
              <a:t>A</a:t>
            </a:r>
            <a:r>
              <a:rPr lang="en-AU" sz="2200" dirty="0">
                <a:solidFill>
                  <a:srgbClr val="1D1752"/>
                </a:solidFill>
              </a:rPr>
              <a:t>utistic and related </a:t>
            </a:r>
            <a:r>
              <a:rPr lang="en-AU" sz="2200" b="1" dirty="0">
                <a:solidFill>
                  <a:srgbClr val="FF0000"/>
                </a:solidFill>
              </a:rPr>
              <a:t>C</a:t>
            </a:r>
            <a:r>
              <a:rPr lang="en-AU" sz="2200" dirty="0">
                <a:solidFill>
                  <a:srgbClr val="1D1752"/>
                </a:solidFill>
              </a:rPr>
              <a:t>ommunication </a:t>
            </a:r>
            <a:r>
              <a:rPr lang="en-AU" sz="2200" b="1" dirty="0">
                <a:solidFill>
                  <a:srgbClr val="FF0000"/>
                </a:solidFill>
              </a:rPr>
              <a:t>H</a:t>
            </a:r>
            <a:r>
              <a:rPr lang="en-AU" sz="2200" dirty="0">
                <a:solidFill>
                  <a:srgbClr val="1D1752"/>
                </a:solidFill>
              </a:rPr>
              <a:t>andicapped </a:t>
            </a:r>
            <a:r>
              <a:rPr lang="en-AU" sz="2200" b="1" dirty="0">
                <a:solidFill>
                  <a:srgbClr val="FF0000"/>
                </a:solidFill>
              </a:rPr>
              <a:t>C</a:t>
            </a:r>
            <a:r>
              <a:rPr lang="en-AU" sz="2200" b="1" dirty="0">
                <a:solidFill>
                  <a:srgbClr val="1D1752"/>
                </a:solidFill>
              </a:rPr>
              <a:t>h</a:t>
            </a:r>
            <a:r>
              <a:rPr lang="en-AU" sz="2200" dirty="0">
                <a:solidFill>
                  <a:srgbClr val="1D1752"/>
                </a:solidFill>
              </a:rPr>
              <a:t>ildren (TEACCH®) program at the University of North Carolina </a:t>
            </a:r>
          </a:p>
          <a:p>
            <a:pPr marL="519112" indent="-342900">
              <a:lnSpc>
                <a:spcPct val="100000"/>
              </a:lnSpc>
              <a:spcBef>
                <a:spcPts val="1200"/>
              </a:spcBef>
              <a:spcAft>
                <a:spcPts val="1200"/>
              </a:spcAft>
              <a:buFont typeface="Wingdings" panose="05000000000000000000" pitchFamily="2" charset="2"/>
              <a:buChar char="§"/>
            </a:pPr>
            <a:r>
              <a:rPr lang="en-AU" sz="2200" dirty="0"/>
              <a:t>Often used in special schools, autism-specific schools and has been used in a other contexts (e.g. workplace, home)</a:t>
            </a:r>
          </a:p>
          <a:p>
            <a:pPr marL="519112" indent="-342900">
              <a:lnSpc>
                <a:spcPct val="100000"/>
              </a:lnSpc>
              <a:spcBef>
                <a:spcPts val="1200"/>
              </a:spcBef>
              <a:spcAft>
                <a:spcPts val="1200"/>
              </a:spcAft>
              <a:buFont typeface="Wingdings" panose="05000000000000000000" pitchFamily="2" charset="2"/>
              <a:buChar char="§"/>
            </a:pPr>
            <a:r>
              <a:rPr lang="en-AU" sz="2200" dirty="0">
                <a:solidFill>
                  <a:srgbClr val="1D1752"/>
                </a:solidFill>
              </a:rPr>
              <a:t>Used with individuals on the spectrum of all ages and functioning levels</a:t>
            </a:r>
            <a:r>
              <a:rPr lang="en-AU" sz="2200" baseline="30000" dirty="0">
                <a:solidFill>
                  <a:srgbClr val="1D1752"/>
                </a:solidFill>
              </a:rPr>
              <a:t>2</a:t>
            </a:r>
            <a:endParaRPr lang="en-AU" sz="2200" dirty="0">
              <a:solidFill>
                <a:srgbClr val="1D1752"/>
              </a:solidFill>
            </a:endParaRPr>
          </a:p>
        </p:txBody>
      </p:sp>
      <p:sp>
        <p:nvSpPr>
          <p:cNvPr id="6" name="TextBox 5"/>
          <p:cNvSpPr txBox="1"/>
          <p:nvPr/>
        </p:nvSpPr>
        <p:spPr>
          <a:xfrm>
            <a:off x="5601729" y="5996226"/>
            <a:ext cx="5338119" cy="523220"/>
          </a:xfrm>
          <a:prstGeom prst="rect">
            <a:avLst/>
          </a:prstGeom>
          <a:noFill/>
        </p:spPr>
        <p:txBody>
          <a:bodyPr wrap="square" rtlCol="0">
            <a:spAutoFit/>
          </a:bodyPr>
          <a:lstStyle/>
          <a:p>
            <a:r>
              <a:rPr lang="en-AU" sz="1400" baseline="30000" dirty="0">
                <a:solidFill>
                  <a:srgbClr val="1D1752"/>
                </a:solidFill>
              </a:rPr>
              <a:t>1 </a:t>
            </a:r>
            <a:r>
              <a:rPr lang="en-AU" sz="1400" dirty="0" err="1"/>
              <a:t>Mesibov</a:t>
            </a:r>
            <a:r>
              <a:rPr lang="en-AU" sz="1400" dirty="0"/>
              <a:t>, </a:t>
            </a:r>
            <a:r>
              <a:rPr lang="en-AU" sz="1400" dirty="0" err="1"/>
              <a:t>Shea</a:t>
            </a:r>
            <a:r>
              <a:rPr lang="en-AU" sz="1400" dirty="0"/>
              <a:t>, &amp; </a:t>
            </a:r>
            <a:r>
              <a:rPr lang="en-AU" sz="1400" dirty="0" err="1"/>
              <a:t>Schopler</a:t>
            </a:r>
            <a:r>
              <a:rPr lang="en-AU" sz="1400" dirty="0"/>
              <a:t>, 2004.</a:t>
            </a:r>
            <a:endParaRPr lang="en-AU" sz="1400" baseline="30000" dirty="0">
              <a:solidFill>
                <a:srgbClr val="1D1752"/>
              </a:solidFill>
            </a:endParaRPr>
          </a:p>
          <a:p>
            <a:r>
              <a:rPr lang="en-AU" sz="1400" baseline="30000" dirty="0">
                <a:solidFill>
                  <a:srgbClr val="1D1752"/>
                </a:solidFill>
              </a:rPr>
              <a:t> 2</a:t>
            </a:r>
            <a:r>
              <a:rPr lang="en-AU" sz="1400" dirty="0">
                <a:solidFill>
                  <a:srgbClr val="1D1752"/>
                </a:solidFill>
              </a:rPr>
              <a:t>Mesibov &amp; </a:t>
            </a:r>
            <a:r>
              <a:rPr lang="en-AU" sz="1400" dirty="0" err="1">
                <a:solidFill>
                  <a:srgbClr val="1D1752"/>
                </a:solidFill>
              </a:rPr>
              <a:t>Shea</a:t>
            </a:r>
            <a:r>
              <a:rPr lang="en-AU" sz="1400" dirty="0">
                <a:solidFill>
                  <a:srgbClr val="1D1752"/>
                </a:solidFill>
              </a:rPr>
              <a:t>, 2011.</a:t>
            </a:r>
          </a:p>
        </p:txBody>
      </p:sp>
      <p:sp>
        <p:nvSpPr>
          <p:cNvPr id="8" name="TextBox 7">
            <a:extLst>
              <a:ext uri="{FF2B5EF4-FFF2-40B4-BE49-F238E27FC236}">
                <a16:creationId xmlns:a16="http://schemas.microsoft.com/office/drawing/2014/main" id="{88B32910-CBE8-E944-A790-8A30D0881895}"/>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3798368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DE2E-6FB2-487A-AF71-61055A619AC5}"/>
              </a:ext>
            </a:extLst>
          </p:cNvPr>
          <p:cNvSpPr>
            <a:spLocks noGrp="1"/>
          </p:cNvSpPr>
          <p:nvPr>
            <p:ph type="title"/>
          </p:nvPr>
        </p:nvSpPr>
        <p:spPr>
          <a:xfrm>
            <a:off x="360000" y="432000"/>
            <a:ext cx="7313984" cy="939817"/>
          </a:xfrm>
        </p:spPr>
        <p:txBody>
          <a:bodyPr lIns="0" anchor="t" anchorCtr="0">
            <a:normAutofit/>
          </a:bodyPr>
          <a:lstStyle/>
          <a:p>
            <a:pPr marL="176213"/>
            <a:r>
              <a:rPr lang="en-AU" sz="3600" b="1" dirty="0"/>
              <a:t>What is Structured Teaching? </a:t>
            </a:r>
            <a:r>
              <a:rPr lang="en-AU" sz="4000" dirty="0"/>
              <a:t/>
            </a:r>
            <a:br>
              <a:rPr lang="en-AU" sz="4000" dirty="0"/>
            </a:br>
            <a:r>
              <a:rPr lang="en-AU" sz="2400" i="1" dirty="0"/>
              <a:t>continued</a:t>
            </a:r>
            <a:endParaRPr lang="en-AU" sz="2400" dirty="0"/>
          </a:p>
        </p:txBody>
      </p:sp>
      <p:sp>
        <p:nvSpPr>
          <p:cNvPr id="4" name="TextBox 3"/>
          <p:cNvSpPr txBox="1"/>
          <p:nvPr/>
        </p:nvSpPr>
        <p:spPr>
          <a:xfrm>
            <a:off x="599325" y="1328701"/>
            <a:ext cx="11138246" cy="4862870"/>
          </a:xfrm>
          <a:prstGeom prst="rect">
            <a:avLst/>
          </a:prstGeom>
          <a:noFill/>
        </p:spPr>
        <p:txBody>
          <a:bodyPr wrap="square" rtlCol="0">
            <a:spAutoFit/>
          </a:bodyPr>
          <a:lstStyle/>
          <a:p>
            <a:pPr algn="just">
              <a:lnSpc>
                <a:spcPct val="150000"/>
              </a:lnSpc>
            </a:pPr>
            <a:r>
              <a:rPr lang="en-AU" sz="2000" dirty="0">
                <a:solidFill>
                  <a:srgbClr val="002060"/>
                </a:solidFill>
              </a:rPr>
              <a:t>The Structured Teaching approach aims to modify the environment to enhance meaning for students and increase their academic and adaptive skills</a:t>
            </a:r>
            <a:r>
              <a:rPr lang="en-AU" sz="2000" baseline="30000" dirty="0">
                <a:solidFill>
                  <a:srgbClr val="1D1752"/>
                </a:solidFill>
              </a:rPr>
              <a:t>1</a:t>
            </a:r>
            <a:r>
              <a:rPr lang="en-AU" sz="2000" dirty="0">
                <a:solidFill>
                  <a:srgbClr val="002060"/>
                </a:solidFill>
              </a:rPr>
              <a:t>. Research indicates that these modifications should include:</a:t>
            </a:r>
          </a:p>
          <a:p>
            <a:pPr marL="985838" indent="-442913">
              <a:lnSpc>
                <a:spcPct val="150000"/>
              </a:lnSpc>
              <a:spcBef>
                <a:spcPts val="200"/>
              </a:spcBef>
              <a:buFont typeface="Wingdings" panose="05000000000000000000" pitchFamily="2" charset="2"/>
              <a:buChar char="Ø"/>
            </a:pPr>
            <a:r>
              <a:rPr lang="en-AU" sz="2000" dirty="0">
                <a:solidFill>
                  <a:srgbClr val="002060"/>
                </a:solidFill>
              </a:rPr>
              <a:t>Structured sessions for learning experiences</a:t>
            </a:r>
          </a:p>
          <a:p>
            <a:pPr marL="985838" indent="-442913">
              <a:lnSpc>
                <a:spcPct val="150000"/>
              </a:lnSpc>
              <a:spcBef>
                <a:spcPts val="200"/>
              </a:spcBef>
              <a:buFont typeface="Wingdings" panose="05000000000000000000" pitchFamily="2" charset="2"/>
              <a:buChar char="Ø"/>
            </a:pPr>
            <a:r>
              <a:rPr lang="en-AU" sz="2000" dirty="0">
                <a:solidFill>
                  <a:srgbClr val="002060"/>
                </a:solidFill>
              </a:rPr>
              <a:t>Instructions given primarily via visual information</a:t>
            </a:r>
          </a:p>
          <a:p>
            <a:pPr marL="985838" indent="-442913">
              <a:lnSpc>
                <a:spcPct val="150000"/>
              </a:lnSpc>
              <a:spcBef>
                <a:spcPts val="200"/>
              </a:spcBef>
              <a:buFont typeface="Wingdings" panose="05000000000000000000" pitchFamily="2" charset="2"/>
              <a:buChar char="Ø"/>
            </a:pPr>
            <a:r>
              <a:rPr lang="en-AU" sz="2000" dirty="0">
                <a:solidFill>
                  <a:srgbClr val="002060"/>
                </a:solidFill>
              </a:rPr>
              <a:t>Explicit organisation of materials</a:t>
            </a:r>
            <a:r>
              <a:rPr lang="en-AU" sz="2000" baseline="30000" dirty="0">
                <a:solidFill>
                  <a:srgbClr val="1D1752"/>
                </a:solidFill>
              </a:rPr>
              <a:t>2</a:t>
            </a:r>
            <a:endParaRPr lang="en-AU" sz="2000" dirty="0">
              <a:solidFill>
                <a:srgbClr val="002060"/>
              </a:solidFill>
            </a:endParaRPr>
          </a:p>
          <a:p>
            <a:pPr marL="542925">
              <a:lnSpc>
                <a:spcPct val="150000"/>
              </a:lnSpc>
              <a:spcBef>
                <a:spcPts val="200"/>
              </a:spcBef>
            </a:pPr>
            <a:endParaRPr lang="en-AU" sz="2000" dirty="0">
              <a:solidFill>
                <a:srgbClr val="002060"/>
              </a:solidFill>
            </a:endParaRPr>
          </a:p>
          <a:p>
            <a:pPr>
              <a:lnSpc>
                <a:spcPct val="150000"/>
              </a:lnSpc>
              <a:spcBef>
                <a:spcPts val="200"/>
              </a:spcBef>
            </a:pPr>
            <a:r>
              <a:rPr lang="en-AU" sz="2000" b="1" i="1" dirty="0">
                <a:solidFill>
                  <a:srgbClr val="1D1752"/>
                </a:solidFill>
              </a:rPr>
              <a:t>This Autism CRC project </a:t>
            </a:r>
            <a:r>
              <a:rPr lang="en-AU" sz="2000" i="1" dirty="0">
                <a:solidFill>
                  <a:srgbClr val="1D1752"/>
                </a:solidFill>
              </a:rPr>
              <a:t>focused on the use of two of its elements (Visual Schedules and Work Systems) in mainstream classrooms</a:t>
            </a:r>
            <a:r>
              <a:rPr lang="en-AU" sz="2000" i="1" baseline="30000" dirty="0">
                <a:solidFill>
                  <a:srgbClr val="1D1752"/>
                </a:solidFill>
              </a:rPr>
              <a:t>3</a:t>
            </a:r>
            <a:r>
              <a:rPr lang="en-AU" sz="2000" i="1" dirty="0">
                <a:solidFill>
                  <a:srgbClr val="1D1752"/>
                </a:solidFill>
              </a:rPr>
              <a:t>.</a:t>
            </a:r>
          </a:p>
          <a:p>
            <a:pPr marL="542925">
              <a:lnSpc>
                <a:spcPct val="150000"/>
              </a:lnSpc>
              <a:spcBef>
                <a:spcPts val="200"/>
              </a:spcBef>
            </a:pPr>
            <a:endParaRPr lang="en-AU" sz="2000" dirty="0">
              <a:solidFill>
                <a:srgbClr val="002060"/>
              </a:solidFill>
            </a:endParaRPr>
          </a:p>
        </p:txBody>
      </p:sp>
      <p:sp>
        <p:nvSpPr>
          <p:cNvPr id="9" name="TextBox 8"/>
          <p:cNvSpPr txBox="1"/>
          <p:nvPr/>
        </p:nvSpPr>
        <p:spPr>
          <a:xfrm>
            <a:off x="5492001" y="5665749"/>
            <a:ext cx="6590271" cy="954107"/>
          </a:xfrm>
          <a:prstGeom prst="rect">
            <a:avLst/>
          </a:prstGeom>
          <a:noFill/>
        </p:spPr>
        <p:txBody>
          <a:bodyPr wrap="square" rtlCol="0">
            <a:spAutoFit/>
          </a:bodyPr>
          <a:lstStyle/>
          <a:p>
            <a:r>
              <a:rPr lang="en-AU" sz="1400" baseline="30000" dirty="0">
                <a:solidFill>
                  <a:srgbClr val="1D1752"/>
                </a:solidFill>
              </a:rPr>
              <a:t>1</a:t>
            </a:r>
            <a:r>
              <a:rPr lang="en-AU" sz="1400" dirty="0">
                <a:solidFill>
                  <a:srgbClr val="1D1752"/>
                </a:solidFill>
              </a:rPr>
              <a:t> </a:t>
            </a:r>
            <a:r>
              <a:rPr lang="en-AU" sz="1400" dirty="0" err="1">
                <a:solidFill>
                  <a:srgbClr val="1D1752"/>
                </a:solidFill>
              </a:rPr>
              <a:t>Mesibov</a:t>
            </a:r>
            <a:r>
              <a:rPr lang="en-AU" sz="1400" dirty="0">
                <a:solidFill>
                  <a:srgbClr val="1D1752"/>
                </a:solidFill>
              </a:rPr>
              <a:t>, </a:t>
            </a:r>
            <a:r>
              <a:rPr lang="en-AU" sz="1400" dirty="0" err="1">
                <a:solidFill>
                  <a:srgbClr val="1D1752"/>
                </a:solidFill>
              </a:rPr>
              <a:t>Shea</a:t>
            </a:r>
            <a:r>
              <a:rPr lang="en-AU" sz="1400" dirty="0">
                <a:solidFill>
                  <a:srgbClr val="1D1752"/>
                </a:solidFill>
              </a:rPr>
              <a:t>, &amp; </a:t>
            </a:r>
            <a:r>
              <a:rPr lang="en-AU" sz="1400" dirty="0" err="1">
                <a:solidFill>
                  <a:srgbClr val="1D1752"/>
                </a:solidFill>
              </a:rPr>
              <a:t>Schopler</a:t>
            </a:r>
            <a:r>
              <a:rPr lang="en-AU" sz="1400" dirty="0">
                <a:solidFill>
                  <a:srgbClr val="1D1752"/>
                </a:solidFill>
              </a:rPr>
              <a:t>, 2004.</a:t>
            </a:r>
            <a:endParaRPr lang="en-AU" sz="1400" baseline="30000" dirty="0">
              <a:solidFill>
                <a:srgbClr val="1D1752"/>
              </a:solidFill>
            </a:endParaRPr>
          </a:p>
          <a:p>
            <a:r>
              <a:rPr lang="en-AU" sz="1400" baseline="30000" dirty="0">
                <a:solidFill>
                  <a:srgbClr val="1D1752"/>
                </a:solidFill>
              </a:rPr>
              <a:t>2  </a:t>
            </a:r>
            <a:r>
              <a:rPr lang="en-AU" sz="1400" dirty="0" err="1"/>
              <a:t>Schopler</a:t>
            </a:r>
            <a:r>
              <a:rPr lang="en-AU" sz="1400" dirty="0"/>
              <a:t> et al., 1971; </a:t>
            </a:r>
            <a:r>
              <a:rPr lang="en-AU" sz="1400" dirty="0" err="1"/>
              <a:t>Schopler</a:t>
            </a:r>
            <a:r>
              <a:rPr lang="en-AU" sz="1400" dirty="0"/>
              <a:t>, </a:t>
            </a:r>
            <a:r>
              <a:rPr lang="en-AU" sz="1400" dirty="0" err="1"/>
              <a:t>Mesibov</a:t>
            </a:r>
            <a:r>
              <a:rPr lang="en-AU" sz="1400" dirty="0"/>
              <a:t>, &amp; </a:t>
            </a:r>
            <a:r>
              <a:rPr lang="en-AU" sz="1400" dirty="0" err="1"/>
              <a:t>Hearsey</a:t>
            </a:r>
            <a:r>
              <a:rPr lang="en-AU" sz="1400" dirty="0"/>
              <a:t>, 1995; </a:t>
            </a:r>
            <a:r>
              <a:rPr lang="en-AU" sz="1400" dirty="0" err="1"/>
              <a:t>Mesibov</a:t>
            </a:r>
            <a:r>
              <a:rPr lang="en-AU" sz="1400" dirty="0"/>
              <a:t>, </a:t>
            </a:r>
            <a:r>
              <a:rPr lang="en-AU" sz="1400" dirty="0" err="1"/>
              <a:t>Shea</a:t>
            </a:r>
            <a:r>
              <a:rPr lang="en-AU" sz="1400" dirty="0"/>
              <a:t>, &amp;   </a:t>
            </a:r>
            <a:br>
              <a:rPr lang="en-AU" sz="1400" dirty="0"/>
            </a:br>
            <a:r>
              <a:rPr lang="en-AU" sz="1400" dirty="0" err="1"/>
              <a:t>Schopler</a:t>
            </a:r>
            <a:r>
              <a:rPr lang="en-AU" sz="1400" dirty="0"/>
              <a:t>, 2004; Hume &amp; Odom, 2007.</a:t>
            </a:r>
            <a:endParaRPr lang="en-AU" sz="1400" baseline="30000" dirty="0">
              <a:solidFill>
                <a:srgbClr val="1D1752"/>
              </a:solidFill>
            </a:endParaRPr>
          </a:p>
          <a:p>
            <a:r>
              <a:rPr lang="en-AU" sz="1400" baseline="30000" dirty="0">
                <a:solidFill>
                  <a:srgbClr val="1D1752"/>
                </a:solidFill>
              </a:rPr>
              <a:t>3 </a:t>
            </a:r>
            <a:r>
              <a:rPr lang="en-AU" sz="1400" dirty="0">
                <a:solidFill>
                  <a:srgbClr val="1D1752"/>
                </a:solidFill>
              </a:rPr>
              <a:t>MacDonald, Keen, Ashburner, Costley, Haas, &amp; </a:t>
            </a:r>
            <a:r>
              <a:rPr lang="en-AU" sz="1400" dirty="0" err="1">
                <a:solidFill>
                  <a:srgbClr val="1D1752"/>
                </a:solidFill>
              </a:rPr>
              <a:t>Trembath</a:t>
            </a:r>
            <a:r>
              <a:rPr lang="en-AU" sz="1400" dirty="0">
                <a:solidFill>
                  <a:srgbClr val="1D1752"/>
                </a:solidFill>
              </a:rPr>
              <a:t>, 2017.</a:t>
            </a:r>
            <a:endParaRPr lang="en-AU" dirty="0">
              <a:solidFill>
                <a:srgbClr val="1D1752"/>
              </a:solidFill>
            </a:endParaRPr>
          </a:p>
        </p:txBody>
      </p:sp>
      <p:sp>
        <p:nvSpPr>
          <p:cNvPr id="6" name="TextBox 5">
            <a:extLst>
              <a:ext uri="{FF2B5EF4-FFF2-40B4-BE49-F238E27FC236}">
                <a16:creationId xmlns:a16="http://schemas.microsoft.com/office/drawing/2014/main" id="{B944511C-A180-EB45-A422-7F5839D81A6D}"/>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221521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000"/>
                                        <p:tgtEl>
                                          <p:spTgt spid="4">
                                            <p:txEl>
                                              <p:pRg st="5" end="5"/>
                                            </p:txEl>
                                          </p:spTgt>
                                        </p:tgtEl>
                                      </p:cBhvr>
                                    </p:animEffect>
                                    <p:anim calcmode="lin" valueType="num">
                                      <p:cBhvr>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1000"/>
                                        <p:tgtEl>
                                          <p:spTgt spid="9">
                                            <p:txEl>
                                              <p:pRg st="0" end="0"/>
                                            </p:txEl>
                                          </p:spTgt>
                                        </p:tgtEl>
                                      </p:cBhvr>
                                    </p:animEffect>
                                    <p:anim calcmode="lin" valueType="num">
                                      <p:cBhvr>
                                        <p:cTn id="3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9">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fade">
                                      <p:cBhvr>
                                        <p:cTn id="41" dur="1000"/>
                                        <p:tgtEl>
                                          <p:spTgt spid="9">
                                            <p:txEl>
                                              <p:pRg st="1" end="1"/>
                                            </p:txEl>
                                          </p:spTgt>
                                        </p:tgtEl>
                                      </p:cBhvr>
                                    </p:animEffect>
                                    <p:anim calcmode="lin" valueType="num">
                                      <p:cBhvr>
                                        <p:cTn id="4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9">
                                            <p:txEl>
                                              <p:pRg st="1" end="1"/>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fade">
                                      <p:cBhvr>
                                        <p:cTn id="46" dur="1000"/>
                                        <p:tgtEl>
                                          <p:spTgt spid="9">
                                            <p:txEl>
                                              <p:pRg st="2" end="2"/>
                                            </p:txEl>
                                          </p:spTgt>
                                        </p:tgtEl>
                                      </p:cBhvr>
                                    </p:animEffect>
                                    <p:anim calcmode="lin" valueType="num">
                                      <p:cBhvr>
                                        <p:cTn id="4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266879" y="1684581"/>
            <a:ext cx="3291956" cy="1938992"/>
          </a:xfrm>
          <a:prstGeom prst="rect">
            <a:avLst/>
          </a:prstGeom>
          <a:noFill/>
        </p:spPr>
        <p:txBody>
          <a:bodyPr wrap="square" rtlCol="0">
            <a:spAutoFit/>
          </a:bodyPr>
          <a:lstStyle/>
          <a:p>
            <a:pPr marL="285750" indent="-285750">
              <a:lnSpc>
                <a:spcPct val="200000"/>
              </a:lnSpc>
              <a:buFont typeface="Wingdings" panose="05000000000000000000" pitchFamily="2" charset="2"/>
              <a:buChar char="ü"/>
            </a:pPr>
            <a:r>
              <a:rPr lang="en-AU" sz="2000" dirty="0"/>
              <a:t>Reduce STRESS</a:t>
            </a:r>
          </a:p>
          <a:p>
            <a:pPr marL="285750" indent="-285750">
              <a:lnSpc>
                <a:spcPct val="200000"/>
              </a:lnSpc>
              <a:buFont typeface="Wingdings" panose="05000000000000000000" pitchFamily="2" charset="2"/>
              <a:buChar char="ü"/>
            </a:pPr>
            <a:r>
              <a:rPr lang="en-AU" sz="2000" dirty="0"/>
              <a:t>Reduce FRUSTRATION</a:t>
            </a:r>
          </a:p>
          <a:p>
            <a:pPr marL="285750" indent="-285750">
              <a:lnSpc>
                <a:spcPct val="200000"/>
              </a:lnSpc>
              <a:buFont typeface="Wingdings" panose="05000000000000000000" pitchFamily="2" charset="2"/>
              <a:buChar char="ü"/>
            </a:pPr>
            <a:r>
              <a:rPr lang="en-AU" sz="2000" dirty="0"/>
              <a:t>Reduce ANXIETY</a:t>
            </a:r>
          </a:p>
        </p:txBody>
      </p:sp>
      <p:sp>
        <p:nvSpPr>
          <p:cNvPr id="10" name="TextBox 9"/>
          <p:cNvSpPr txBox="1"/>
          <p:nvPr/>
        </p:nvSpPr>
        <p:spPr>
          <a:xfrm>
            <a:off x="5711351" y="4193229"/>
            <a:ext cx="5111055" cy="461665"/>
          </a:xfrm>
          <a:prstGeom prst="rect">
            <a:avLst/>
          </a:prstGeom>
          <a:noFill/>
        </p:spPr>
        <p:txBody>
          <a:bodyPr wrap="square" rtlCol="0">
            <a:spAutoFit/>
          </a:bodyPr>
          <a:lstStyle/>
          <a:p>
            <a:r>
              <a:rPr lang="en-AU" sz="2400" dirty="0"/>
              <a:t>For students </a:t>
            </a:r>
            <a:r>
              <a:rPr lang="en-AU" sz="2400" b="1" dirty="0">
                <a:solidFill>
                  <a:schemeClr val="bg2"/>
                </a:solidFill>
              </a:rPr>
              <a:t>on the spectrum</a:t>
            </a:r>
          </a:p>
        </p:txBody>
      </p:sp>
      <p:sp>
        <p:nvSpPr>
          <p:cNvPr id="11" name="TextBox 10"/>
          <p:cNvSpPr txBox="1"/>
          <p:nvPr/>
        </p:nvSpPr>
        <p:spPr>
          <a:xfrm>
            <a:off x="5711351" y="4933110"/>
            <a:ext cx="5374571" cy="461665"/>
          </a:xfrm>
          <a:prstGeom prst="rect">
            <a:avLst/>
          </a:prstGeom>
          <a:noFill/>
        </p:spPr>
        <p:txBody>
          <a:bodyPr wrap="square" rtlCol="0">
            <a:spAutoFit/>
          </a:bodyPr>
          <a:lstStyle/>
          <a:p>
            <a:r>
              <a:rPr lang="en-AU" sz="2400" dirty="0"/>
              <a:t>For </a:t>
            </a:r>
            <a:r>
              <a:rPr lang="en-AU" sz="2400" b="1" dirty="0">
                <a:solidFill>
                  <a:schemeClr val="bg2"/>
                </a:solidFill>
              </a:rPr>
              <a:t>other students </a:t>
            </a:r>
            <a:r>
              <a:rPr lang="en-AU" sz="2400" dirty="0"/>
              <a:t>in the classroom</a:t>
            </a:r>
          </a:p>
        </p:txBody>
      </p:sp>
      <p:sp>
        <p:nvSpPr>
          <p:cNvPr id="12" name="TextBox 11"/>
          <p:cNvSpPr txBox="1"/>
          <p:nvPr/>
        </p:nvSpPr>
        <p:spPr>
          <a:xfrm>
            <a:off x="5711351" y="5751460"/>
            <a:ext cx="3306097" cy="461665"/>
          </a:xfrm>
          <a:prstGeom prst="rect">
            <a:avLst/>
          </a:prstGeom>
          <a:noFill/>
        </p:spPr>
        <p:txBody>
          <a:bodyPr wrap="square" rtlCol="0">
            <a:spAutoFit/>
          </a:bodyPr>
          <a:lstStyle/>
          <a:p>
            <a:r>
              <a:rPr lang="en-AU" sz="2400" dirty="0"/>
              <a:t>For you, </a:t>
            </a:r>
            <a:r>
              <a:rPr lang="en-AU" sz="2400" b="1" dirty="0">
                <a:solidFill>
                  <a:schemeClr val="bg2"/>
                </a:solidFill>
              </a:rPr>
              <a:t>as a teacher</a:t>
            </a:r>
            <a:r>
              <a:rPr lang="en-AU" sz="2400" dirty="0">
                <a:solidFill>
                  <a:schemeClr val="bg2"/>
                </a:solidFill>
              </a:rPr>
              <a:t>!</a:t>
            </a:r>
          </a:p>
        </p:txBody>
      </p:sp>
      <p:sp>
        <p:nvSpPr>
          <p:cNvPr id="14" name="Title 1">
            <a:extLst>
              <a:ext uri="{FF2B5EF4-FFF2-40B4-BE49-F238E27FC236}">
                <a16:creationId xmlns:a16="http://schemas.microsoft.com/office/drawing/2014/main" id="{7CECA61F-83E4-4E0E-9F58-FD50F7925B91}"/>
              </a:ext>
            </a:extLst>
          </p:cNvPr>
          <p:cNvSpPr>
            <a:spLocks noGrp="1"/>
          </p:cNvSpPr>
          <p:nvPr>
            <p:ph type="title"/>
          </p:nvPr>
        </p:nvSpPr>
        <p:spPr>
          <a:xfrm>
            <a:off x="360000" y="432000"/>
            <a:ext cx="7313984" cy="1325563"/>
          </a:xfrm>
        </p:spPr>
        <p:txBody>
          <a:bodyPr lIns="0" anchor="t" anchorCtr="0">
            <a:normAutofit/>
          </a:bodyPr>
          <a:lstStyle/>
          <a:p>
            <a:pPr marL="176213"/>
            <a:r>
              <a:rPr lang="en-AU" sz="3600" b="1" dirty="0"/>
              <a:t>What is Structured Teaching? </a:t>
            </a:r>
            <a:r>
              <a:rPr lang="en-AU" sz="4000" dirty="0"/>
              <a:t/>
            </a:r>
            <a:br>
              <a:rPr lang="en-AU" sz="4000" dirty="0"/>
            </a:br>
            <a:r>
              <a:rPr lang="en-AU" sz="2400" i="1" dirty="0"/>
              <a:t>continued</a:t>
            </a:r>
            <a:endParaRPr lang="en-AU" sz="2400" dirty="0"/>
          </a:p>
        </p:txBody>
      </p:sp>
      <p:sp>
        <p:nvSpPr>
          <p:cNvPr id="3" name="TextBox 2">
            <a:extLst>
              <a:ext uri="{FF2B5EF4-FFF2-40B4-BE49-F238E27FC236}">
                <a16:creationId xmlns:a16="http://schemas.microsoft.com/office/drawing/2014/main" id="{71CDA022-5C06-4E89-834C-049BB159A4C8}"/>
              </a:ext>
            </a:extLst>
          </p:cNvPr>
          <p:cNvSpPr txBox="1"/>
          <p:nvPr/>
        </p:nvSpPr>
        <p:spPr>
          <a:xfrm>
            <a:off x="597918" y="1717619"/>
            <a:ext cx="6083645" cy="1323439"/>
          </a:xfrm>
          <a:prstGeom prst="rect">
            <a:avLst/>
          </a:prstGeom>
          <a:noFill/>
        </p:spPr>
        <p:txBody>
          <a:bodyPr wrap="square" rtlCol="0">
            <a:spAutoFit/>
          </a:bodyPr>
          <a:lstStyle/>
          <a:p>
            <a:r>
              <a:rPr lang="en-AU" sz="2000" dirty="0"/>
              <a:t>Structured Teaching provides a </a:t>
            </a:r>
            <a:r>
              <a:rPr lang="en-AU" sz="2000" dirty="0">
                <a:solidFill>
                  <a:srgbClr val="00B0F0"/>
                </a:solidFill>
              </a:rPr>
              <a:t>systematic approach </a:t>
            </a:r>
            <a:r>
              <a:rPr lang="en-AU" sz="2000" dirty="0"/>
              <a:t>to learning and teaching through the:</a:t>
            </a:r>
          </a:p>
          <a:p>
            <a:pPr marL="285750" indent="-285750">
              <a:buFont typeface="Arial" panose="020B0604020202020204" pitchFamily="34" charset="0"/>
              <a:buChar char="•"/>
            </a:pPr>
            <a:r>
              <a:rPr lang="en-AU" sz="2000" dirty="0"/>
              <a:t>Organisation of learning environment</a:t>
            </a:r>
          </a:p>
          <a:p>
            <a:pPr marL="285750" indent="-285750">
              <a:buFont typeface="Arial" panose="020B0604020202020204" pitchFamily="34" charset="0"/>
              <a:buChar char="•"/>
            </a:pPr>
            <a:r>
              <a:rPr lang="en-AU" sz="2000" dirty="0"/>
              <a:t>Routine, structure and visual clarity</a:t>
            </a:r>
          </a:p>
        </p:txBody>
      </p:sp>
      <p:sp>
        <p:nvSpPr>
          <p:cNvPr id="15" name="TextBox 14">
            <a:extLst>
              <a:ext uri="{FF2B5EF4-FFF2-40B4-BE49-F238E27FC236}">
                <a16:creationId xmlns:a16="http://schemas.microsoft.com/office/drawing/2014/main" id="{6163CCA1-6E7B-4693-BD49-A9BE7FC6D60E}"/>
              </a:ext>
            </a:extLst>
          </p:cNvPr>
          <p:cNvSpPr txBox="1"/>
          <p:nvPr/>
        </p:nvSpPr>
        <p:spPr>
          <a:xfrm>
            <a:off x="647553" y="3275850"/>
            <a:ext cx="5429250" cy="1323439"/>
          </a:xfrm>
          <a:prstGeom prst="rect">
            <a:avLst/>
          </a:prstGeom>
          <a:noFill/>
        </p:spPr>
        <p:txBody>
          <a:bodyPr wrap="square" rtlCol="0">
            <a:spAutoFit/>
          </a:bodyPr>
          <a:lstStyle/>
          <a:p>
            <a:r>
              <a:rPr lang="en-AU" sz="2000" dirty="0"/>
              <a:t>Structured Teaching meets </a:t>
            </a:r>
            <a:r>
              <a:rPr lang="en-AU" sz="2000" dirty="0">
                <a:solidFill>
                  <a:srgbClr val="00B0F0"/>
                </a:solidFill>
              </a:rPr>
              <a:t>students’ needs </a:t>
            </a:r>
            <a:r>
              <a:rPr lang="en-AU" sz="2000" dirty="0"/>
              <a:t>by</a:t>
            </a:r>
          </a:p>
          <a:p>
            <a:pPr marL="285750" indent="-285750">
              <a:buFont typeface="Arial" panose="020B0604020202020204" pitchFamily="34" charset="0"/>
              <a:buChar char="•"/>
            </a:pPr>
            <a:r>
              <a:rPr lang="en-AU" sz="2000" dirty="0"/>
              <a:t>Individualising materials and methods</a:t>
            </a:r>
          </a:p>
          <a:p>
            <a:pPr marL="285750" indent="-285750">
              <a:buFont typeface="Arial" panose="020B0604020202020204" pitchFamily="34" charset="0"/>
              <a:buChar char="•"/>
            </a:pPr>
            <a:r>
              <a:rPr lang="en-AU" sz="2000" dirty="0"/>
              <a:t>Using individual interests or strengths</a:t>
            </a:r>
          </a:p>
          <a:p>
            <a:pPr marL="285750" indent="-285750">
              <a:buFont typeface="Arial" panose="020B0604020202020204" pitchFamily="34" charset="0"/>
              <a:buChar char="•"/>
            </a:pPr>
            <a:endParaRPr lang="en-AU" sz="2000" dirty="0"/>
          </a:p>
        </p:txBody>
      </p:sp>
      <p:sp>
        <p:nvSpPr>
          <p:cNvPr id="4" name="Arrow: Right 3">
            <a:extLst>
              <a:ext uri="{FF2B5EF4-FFF2-40B4-BE49-F238E27FC236}">
                <a16:creationId xmlns:a16="http://schemas.microsoft.com/office/drawing/2014/main" id="{9CAF347E-0297-417A-8CD4-D679362DC809}"/>
              </a:ext>
            </a:extLst>
          </p:cNvPr>
          <p:cNvSpPr/>
          <p:nvPr/>
        </p:nvSpPr>
        <p:spPr>
          <a:xfrm>
            <a:off x="6407460" y="2448405"/>
            <a:ext cx="1528762" cy="557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925F7C18-64E4-5A4C-8819-59C242843939}"/>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1108795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1000"/>
                                        <p:tgtEl>
                                          <p:spTgt spid="9">
                                            <p:txEl>
                                              <p:pRg st="0" end="0"/>
                                            </p:txEl>
                                          </p:spTgt>
                                        </p:tgtEl>
                                      </p:cBhvr>
                                    </p:animEffect>
                                    <p:anim calcmode="lin" valueType="num">
                                      <p:cBhvr>
                                        <p:cTn id="2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anim calcmode="lin" valueType="num">
                                      <p:cBhvr>
                                        <p:cTn id="3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fade">
                                      <p:cBhvr>
                                        <p:cTn id="39" dur="1000"/>
                                        <p:tgtEl>
                                          <p:spTgt spid="9">
                                            <p:txEl>
                                              <p:pRg st="2" end="2"/>
                                            </p:txEl>
                                          </p:spTgt>
                                        </p:tgtEl>
                                      </p:cBhvr>
                                    </p:animEffect>
                                    <p:anim calcmode="lin" valueType="num">
                                      <p:cBhvr>
                                        <p:cTn id="4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 grpId="0"/>
      <p:bldP spid="15"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txBox="1">
            <a:spLocks/>
          </p:cNvSpPr>
          <p:nvPr/>
        </p:nvSpPr>
        <p:spPr>
          <a:xfrm>
            <a:off x="360000" y="432000"/>
            <a:ext cx="8129414" cy="937085"/>
          </a:xfrm>
          <a:prstGeom prst="rect">
            <a:avLst/>
          </a:prstGeom>
        </p:spPr>
        <p:txBody>
          <a:bodyPr l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6213"/>
            <a:r>
              <a:rPr lang="en-AU" sz="3600" b="1" dirty="0"/>
              <a:t>The Focus of Structured Teaching</a:t>
            </a:r>
          </a:p>
        </p:txBody>
      </p:sp>
      <p:sp>
        <p:nvSpPr>
          <p:cNvPr id="4" name="Text Placeholder 1"/>
          <p:cNvSpPr txBox="1">
            <a:spLocks/>
          </p:cNvSpPr>
          <p:nvPr/>
        </p:nvSpPr>
        <p:spPr>
          <a:xfrm>
            <a:off x="1035532" y="1761067"/>
            <a:ext cx="2678711" cy="2336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solidFill>
                <a:schemeClr val="bg2"/>
              </a:solidFill>
            </a:endParaRPr>
          </a:p>
          <a:p>
            <a:pPr marL="0" indent="0" algn="ctr">
              <a:buNone/>
            </a:pPr>
            <a:r>
              <a:rPr lang="en-AU" dirty="0"/>
              <a:t>Create a </a:t>
            </a:r>
            <a:r>
              <a:rPr lang="en-AU" dirty="0">
                <a:solidFill>
                  <a:srgbClr val="00B0F0"/>
                </a:solidFill>
              </a:rPr>
              <a:t>structured </a:t>
            </a:r>
            <a:r>
              <a:rPr lang="en-AU" dirty="0"/>
              <a:t>&amp; </a:t>
            </a:r>
            <a:r>
              <a:rPr lang="en-AU" dirty="0">
                <a:solidFill>
                  <a:srgbClr val="00B0F0"/>
                </a:solidFill>
              </a:rPr>
              <a:t>predictable</a:t>
            </a:r>
            <a:r>
              <a:rPr lang="en-AU" dirty="0"/>
              <a:t> </a:t>
            </a:r>
            <a:r>
              <a:rPr lang="en-AU" i="1" dirty="0"/>
              <a:t>environment</a:t>
            </a:r>
          </a:p>
        </p:txBody>
      </p:sp>
      <p:sp>
        <p:nvSpPr>
          <p:cNvPr id="5" name="Rectangle 4"/>
          <p:cNvSpPr/>
          <p:nvPr/>
        </p:nvSpPr>
        <p:spPr>
          <a:xfrm>
            <a:off x="5042558" y="2197197"/>
            <a:ext cx="2184152" cy="1815882"/>
          </a:xfrm>
          <a:prstGeom prst="rect">
            <a:avLst/>
          </a:prstGeom>
        </p:spPr>
        <p:txBody>
          <a:bodyPr wrap="square">
            <a:spAutoFit/>
          </a:bodyPr>
          <a:lstStyle/>
          <a:p>
            <a:pPr algn="ctr"/>
            <a:r>
              <a:rPr lang="en-AU" sz="2800" dirty="0">
                <a:solidFill>
                  <a:srgbClr val="E4124E"/>
                </a:solidFill>
              </a:rPr>
              <a:t>Clearly defining   </a:t>
            </a:r>
            <a:r>
              <a:rPr lang="en-AU" sz="2800" i="1" dirty="0"/>
              <a:t>tasks</a:t>
            </a:r>
            <a:r>
              <a:rPr lang="en-AU" sz="2800" dirty="0"/>
              <a:t> &amp; </a:t>
            </a:r>
            <a:r>
              <a:rPr lang="en-AU" sz="2800" i="1" dirty="0"/>
              <a:t>expectations</a:t>
            </a:r>
          </a:p>
        </p:txBody>
      </p:sp>
      <p:sp>
        <p:nvSpPr>
          <p:cNvPr id="6" name="Text Placeholder 5"/>
          <p:cNvSpPr txBox="1">
            <a:spLocks/>
          </p:cNvSpPr>
          <p:nvPr/>
        </p:nvSpPr>
        <p:spPr>
          <a:xfrm>
            <a:off x="8782341" y="2260230"/>
            <a:ext cx="2311228" cy="17528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dirty="0"/>
              <a:t>Catering      to the  </a:t>
            </a:r>
            <a:r>
              <a:rPr lang="en-AU" dirty="0">
                <a:solidFill>
                  <a:schemeClr val="accent6">
                    <a:lumMod val="75000"/>
                  </a:schemeClr>
                </a:solidFill>
              </a:rPr>
              <a:t>‘culture of autism’</a:t>
            </a:r>
          </a:p>
        </p:txBody>
      </p:sp>
      <p:sp>
        <p:nvSpPr>
          <p:cNvPr id="7" name="TextBox 6"/>
          <p:cNvSpPr txBox="1"/>
          <p:nvPr/>
        </p:nvSpPr>
        <p:spPr>
          <a:xfrm>
            <a:off x="989135" y="4885108"/>
            <a:ext cx="10104434" cy="523220"/>
          </a:xfrm>
          <a:prstGeom prst="rect">
            <a:avLst/>
          </a:prstGeom>
          <a:noFill/>
        </p:spPr>
        <p:txBody>
          <a:bodyPr wrap="square" rtlCol="0">
            <a:spAutoFit/>
          </a:bodyPr>
          <a:lstStyle/>
          <a:p>
            <a:r>
              <a:rPr lang="en-AU" sz="2800" dirty="0"/>
              <a:t>Working with the </a:t>
            </a:r>
            <a:r>
              <a:rPr lang="en-AU" sz="2800" b="1" dirty="0"/>
              <a:t>STRENGTHS &amp; INTERESTS </a:t>
            </a:r>
            <a:r>
              <a:rPr lang="en-AU" sz="2800" dirty="0"/>
              <a:t>of each student</a:t>
            </a:r>
          </a:p>
        </p:txBody>
      </p:sp>
      <p:sp>
        <p:nvSpPr>
          <p:cNvPr id="9" name="TextBox 8">
            <a:extLst>
              <a:ext uri="{FF2B5EF4-FFF2-40B4-BE49-F238E27FC236}">
                <a16:creationId xmlns:a16="http://schemas.microsoft.com/office/drawing/2014/main" id="{563B2EC0-25F0-624A-B8A8-7DDCBC64CBB6}"/>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436035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txBox="1">
            <a:spLocks/>
          </p:cNvSpPr>
          <p:nvPr/>
        </p:nvSpPr>
        <p:spPr>
          <a:xfrm>
            <a:off x="360000" y="432000"/>
            <a:ext cx="8729830" cy="744644"/>
          </a:xfrm>
          <a:prstGeom prst="rect">
            <a:avLst/>
          </a:prstGeom>
        </p:spPr>
        <p:txBody>
          <a:bodyPr lIns="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6213"/>
            <a:r>
              <a:rPr lang="en-AU" sz="3600" b="1" dirty="0"/>
              <a:t>Elements of Structured Teaching</a:t>
            </a:r>
          </a:p>
        </p:txBody>
      </p:sp>
      <p:sp>
        <p:nvSpPr>
          <p:cNvPr id="3" name="Rectangle 2"/>
          <p:cNvSpPr/>
          <p:nvPr/>
        </p:nvSpPr>
        <p:spPr>
          <a:xfrm>
            <a:off x="222081" y="1449556"/>
            <a:ext cx="5864620" cy="1477328"/>
          </a:xfrm>
          <a:prstGeom prst="rect">
            <a:avLst/>
          </a:prstGeom>
        </p:spPr>
        <p:txBody>
          <a:bodyPr wrap="square">
            <a:spAutoFit/>
          </a:bodyPr>
          <a:lstStyle/>
          <a:p>
            <a:pPr marL="176212" indent="0">
              <a:lnSpc>
                <a:spcPct val="150000"/>
              </a:lnSpc>
              <a:spcBef>
                <a:spcPts val="600"/>
              </a:spcBef>
              <a:buNone/>
            </a:pPr>
            <a:r>
              <a:rPr lang="en-AU" sz="2000" dirty="0"/>
              <a:t>There are </a:t>
            </a:r>
            <a:r>
              <a:rPr lang="en-AU" sz="2000" b="1" dirty="0"/>
              <a:t>4 main elements* </a:t>
            </a:r>
            <a:r>
              <a:rPr lang="en-AU" sz="2000" dirty="0"/>
              <a:t>of Structured Teaching that provide a framework in supporting students. </a:t>
            </a:r>
          </a:p>
        </p:txBody>
      </p:sp>
      <p:sp>
        <p:nvSpPr>
          <p:cNvPr id="12" name="TextBox 11"/>
          <p:cNvSpPr txBox="1"/>
          <p:nvPr/>
        </p:nvSpPr>
        <p:spPr>
          <a:xfrm>
            <a:off x="3266201" y="5934670"/>
            <a:ext cx="8835418" cy="738664"/>
          </a:xfrm>
          <a:prstGeom prst="rect">
            <a:avLst/>
          </a:prstGeom>
          <a:noFill/>
        </p:spPr>
        <p:txBody>
          <a:bodyPr wrap="square" rtlCol="0">
            <a:spAutoFit/>
          </a:bodyPr>
          <a:lstStyle/>
          <a:p>
            <a:pPr marL="88900" indent="-88900"/>
            <a:r>
              <a:rPr lang="en-AU" sz="1400" dirty="0"/>
              <a:t>* Research across the field of TEACCH varies and some authors or information may identify or state a 5</a:t>
            </a:r>
            <a:r>
              <a:rPr lang="en-AU" sz="1400" baseline="30000" dirty="0"/>
              <a:t>th</a:t>
            </a:r>
            <a:r>
              <a:rPr lang="en-AU" sz="1400" dirty="0"/>
              <a:t> element of Structured Teaching or slightly reword the titles of each element. The overall principles of Structured Teaching are incorporated in the above 4 elements. </a:t>
            </a:r>
          </a:p>
        </p:txBody>
      </p:sp>
      <p:graphicFrame>
        <p:nvGraphicFramePr>
          <p:cNvPr id="4" name="Diagram 3">
            <a:extLst>
              <a:ext uri="{FF2B5EF4-FFF2-40B4-BE49-F238E27FC236}">
                <a16:creationId xmlns:a16="http://schemas.microsoft.com/office/drawing/2014/main" id="{3130F99C-45E9-48A8-A326-704D3DEE8CDE}"/>
              </a:ext>
            </a:extLst>
          </p:cNvPr>
          <p:cNvGraphicFramePr/>
          <p:nvPr>
            <p:extLst>
              <p:ext uri="{D42A27DB-BD31-4B8C-83A1-F6EECF244321}">
                <p14:modId xmlns:p14="http://schemas.microsoft.com/office/powerpoint/2010/main" val="192679277"/>
              </p:ext>
            </p:extLst>
          </p:nvPr>
        </p:nvGraphicFramePr>
        <p:xfrm>
          <a:off x="5543549" y="972775"/>
          <a:ext cx="6816725" cy="4595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6199CB88-4855-4658-BBF0-ECC6882B462B}"/>
              </a:ext>
            </a:extLst>
          </p:cNvPr>
          <p:cNvSpPr/>
          <p:nvPr/>
        </p:nvSpPr>
        <p:spPr>
          <a:xfrm>
            <a:off x="222081" y="3003629"/>
            <a:ext cx="5988013" cy="1938992"/>
          </a:xfrm>
          <a:prstGeom prst="rect">
            <a:avLst/>
          </a:prstGeom>
        </p:spPr>
        <p:txBody>
          <a:bodyPr wrap="square">
            <a:spAutoFit/>
          </a:bodyPr>
          <a:lstStyle/>
          <a:p>
            <a:pPr marL="176212" indent="0">
              <a:lnSpc>
                <a:spcPct val="150000"/>
              </a:lnSpc>
              <a:spcBef>
                <a:spcPts val="600"/>
              </a:spcBef>
              <a:buNone/>
            </a:pPr>
            <a:r>
              <a:rPr lang="en-AU" sz="2000" dirty="0"/>
              <a:t>These elements support the creation of a structured and predictable environment combined with clearly defined tasks and expectations while catering to the culture of autism.</a:t>
            </a:r>
          </a:p>
        </p:txBody>
      </p:sp>
      <p:sp>
        <p:nvSpPr>
          <p:cNvPr id="9" name="TextBox 8">
            <a:extLst>
              <a:ext uri="{FF2B5EF4-FFF2-40B4-BE49-F238E27FC236}">
                <a16:creationId xmlns:a16="http://schemas.microsoft.com/office/drawing/2014/main" id="{43F557F4-CC7E-B845-B998-199E31FDD55B}"/>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2876892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Graphic spid="4" grpId="0">
        <p:bldAsOne/>
      </p:bldGraphic>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720000"/>
            <a:ext cx="5516523" cy="722671"/>
          </a:xfrm>
        </p:spPr>
        <p:txBody>
          <a:bodyPr lIns="90000" tIns="0" bIns="46800" anchor="t" anchorCtr="0">
            <a:normAutofit/>
          </a:bodyPr>
          <a:lstStyle/>
          <a:p>
            <a:r>
              <a:rPr lang="en-AU" sz="3600" dirty="0"/>
              <a:t>1. Physical Structure</a:t>
            </a:r>
          </a:p>
        </p:txBody>
      </p:sp>
      <p:sp>
        <p:nvSpPr>
          <p:cNvPr id="5" name="Content Placeholder 4"/>
          <p:cNvSpPr>
            <a:spLocks noGrp="1"/>
          </p:cNvSpPr>
          <p:nvPr>
            <p:ph idx="1"/>
          </p:nvPr>
        </p:nvSpPr>
        <p:spPr>
          <a:xfrm>
            <a:off x="1020700" y="1690688"/>
            <a:ext cx="4865750" cy="1051570"/>
          </a:xfrm>
          <a:prstGeom prst="rect">
            <a:avLst/>
          </a:prstGeom>
        </p:spPr>
        <p:txBody>
          <a:bodyPr wrap="square">
            <a:spAutoFit/>
          </a:bodyPr>
          <a:lstStyle/>
          <a:p>
            <a:pPr marL="0" indent="0">
              <a:buNone/>
            </a:pPr>
            <a:r>
              <a:rPr lang="en-AU" sz="2000" b="1" dirty="0">
                <a:solidFill>
                  <a:srgbClr val="1D1752"/>
                </a:solidFill>
              </a:rPr>
              <a:t>Organisation of classroom</a:t>
            </a:r>
          </a:p>
          <a:p>
            <a:r>
              <a:rPr lang="en-AU" sz="2000" dirty="0">
                <a:solidFill>
                  <a:srgbClr val="1D1752"/>
                </a:solidFill>
              </a:rPr>
              <a:t>Minimise visual &amp; </a:t>
            </a:r>
            <a:br>
              <a:rPr lang="en-AU" sz="2000" dirty="0">
                <a:solidFill>
                  <a:srgbClr val="1D1752"/>
                </a:solidFill>
              </a:rPr>
            </a:br>
            <a:r>
              <a:rPr lang="en-AU" sz="2000" dirty="0">
                <a:solidFill>
                  <a:srgbClr val="1D1752"/>
                </a:solidFill>
              </a:rPr>
              <a:t>auditory distractions</a:t>
            </a:r>
          </a:p>
        </p:txBody>
      </p:sp>
      <p:graphicFrame>
        <p:nvGraphicFramePr>
          <p:cNvPr id="13" name="Diagram 12">
            <a:extLst>
              <a:ext uri="{FF2B5EF4-FFF2-40B4-BE49-F238E27FC236}">
                <a16:creationId xmlns:a16="http://schemas.microsoft.com/office/drawing/2014/main" id="{027ECB9D-E6B5-46C7-82FC-AE5A0ECBA8F3}"/>
              </a:ext>
            </a:extLst>
          </p:cNvPr>
          <p:cNvGraphicFramePr/>
          <p:nvPr>
            <p:extLst>
              <p:ext uri="{D42A27DB-BD31-4B8C-83A1-F6EECF244321}">
                <p14:modId xmlns:p14="http://schemas.microsoft.com/office/powerpoint/2010/main" val="1381618709"/>
              </p:ext>
            </p:extLst>
          </p:nvPr>
        </p:nvGraphicFramePr>
        <p:xfrm>
          <a:off x="360000" y="3420000"/>
          <a:ext cx="3419474" cy="2119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3C7D6CA6-5BA5-44EE-AC31-6538B3446DEB}"/>
              </a:ext>
            </a:extLst>
          </p:cNvPr>
          <p:cNvSpPr txBox="1"/>
          <p:nvPr/>
        </p:nvSpPr>
        <p:spPr>
          <a:xfrm>
            <a:off x="6930421" y="559944"/>
            <a:ext cx="5162550" cy="646331"/>
          </a:xfrm>
          <a:prstGeom prst="rect">
            <a:avLst/>
          </a:prstGeom>
          <a:noFill/>
        </p:spPr>
        <p:txBody>
          <a:bodyPr wrap="square" rtlCol="0">
            <a:spAutoFit/>
          </a:bodyPr>
          <a:lstStyle/>
          <a:p>
            <a:r>
              <a:rPr lang="en-AU" dirty="0"/>
              <a:t>Reduce the distractions hanging from the roof, on walls or around the room. </a:t>
            </a:r>
          </a:p>
        </p:txBody>
      </p:sp>
      <p:sp>
        <p:nvSpPr>
          <p:cNvPr id="20" name="TextBox 19">
            <a:extLst>
              <a:ext uri="{FF2B5EF4-FFF2-40B4-BE49-F238E27FC236}">
                <a16:creationId xmlns:a16="http://schemas.microsoft.com/office/drawing/2014/main" id="{C2F63C55-F8A9-4F48-8B59-FA4E19253095}"/>
              </a:ext>
            </a:extLst>
          </p:cNvPr>
          <p:cNvSpPr txBox="1"/>
          <p:nvPr/>
        </p:nvSpPr>
        <p:spPr>
          <a:xfrm>
            <a:off x="9511696" y="4966404"/>
            <a:ext cx="2468996" cy="1200329"/>
          </a:xfrm>
          <a:prstGeom prst="rect">
            <a:avLst/>
          </a:prstGeom>
          <a:noFill/>
        </p:spPr>
        <p:txBody>
          <a:bodyPr wrap="square" rtlCol="0">
            <a:spAutoFit/>
          </a:bodyPr>
          <a:lstStyle/>
          <a:p>
            <a:r>
              <a:rPr lang="en-AU" dirty="0"/>
              <a:t>Clearly marked areas using equipment, carpet &amp; walkways to organise classroom</a:t>
            </a:r>
          </a:p>
        </p:txBody>
      </p:sp>
      <p:pic>
        <p:nvPicPr>
          <p:cNvPr id="4" name="Picture 3">
            <a:extLst>
              <a:ext uri="{FF2B5EF4-FFF2-40B4-BE49-F238E27FC236}">
                <a16:creationId xmlns:a16="http://schemas.microsoft.com/office/drawing/2014/main" id="{E8947840-DC80-4A7C-AB1C-17A13814F3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37223" y="1717716"/>
            <a:ext cx="5113945" cy="2876594"/>
          </a:xfrm>
          <a:prstGeom prst="rect">
            <a:avLst/>
          </a:prstGeom>
        </p:spPr>
      </p:pic>
      <p:sp>
        <p:nvSpPr>
          <p:cNvPr id="7" name="Arrow: Up 6">
            <a:extLst>
              <a:ext uri="{FF2B5EF4-FFF2-40B4-BE49-F238E27FC236}">
                <a16:creationId xmlns:a16="http://schemas.microsoft.com/office/drawing/2014/main" id="{01E28BF2-6AFF-4C21-81EB-5EED9884CAB0}"/>
              </a:ext>
            </a:extLst>
          </p:cNvPr>
          <p:cNvSpPr/>
          <p:nvPr/>
        </p:nvSpPr>
        <p:spPr>
          <a:xfrm rot="19831010">
            <a:off x="9183877" y="3902924"/>
            <a:ext cx="150160" cy="12076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Arrow: Up 18">
            <a:extLst>
              <a:ext uri="{FF2B5EF4-FFF2-40B4-BE49-F238E27FC236}">
                <a16:creationId xmlns:a16="http://schemas.microsoft.com/office/drawing/2014/main" id="{B4760F77-C1D9-48D3-B92D-393781ECDE64}"/>
              </a:ext>
            </a:extLst>
          </p:cNvPr>
          <p:cNvSpPr/>
          <p:nvPr/>
        </p:nvSpPr>
        <p:spPr>
          <a:xfrm>
            <a:off x="10493043" y="3746263"/>
            <a:ext cx="190253" cy="10855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Arrow: Down 7">
            <a:extLst>
              <a:ext uri="{FF2B5EF4-FFF2-40B4-BE49-F238E27FC236}">
                <a16:creationId xmlns:a16="http://schemas.microsoft.com/office/drawing/2014/main" id="{FC6F1CFF-8E21-4CEA-A108-C352CF703903}"/>
              </a:ext>
            </a:extLst>
          </p:cNvPr>
          <p:cNvSpPr/>
          <p:nvPr/>
        </p:nvSpPr>
        <p:spPr>
          <a:xfrm>
            <a:off x="7188200" y="1227668"/>
            <a:ext cx="171245" cy="737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Arrow: Down 25">
            <a:extLst>
              <a:ext uri="{FF2B5EF4-FFF2-40B4-BE49-F238E27FC236}">
                <a16:creationId xmlns:a16="http://schemas.microsoft.com/office/drawing/2014/main" id="{06B7044A-CF00-4470-80E3-445EC96970D6}"/>
              </a:ext>
            </a:extLst>
          </p:cNvPr>
          <p:cNvSpPr/>
          <p:nvPr/>
        </p:nvSpPr>
        <p:spPr>
          <a:xfrm>
            <a:off x="9930580" y="1224764"/>
            <a:ext cx="176981" cy="7226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4675EDC4-5E33-4535-A2F3-9EF7129EB8C4}"/>
              </a:ext>
            </a:extLst>
          </p:cNvPr>
          <p:cNvSpPr txBox="1"/>
          <p:nvPr/>
        </p:nvSpPr>
        <p:spPr>
          <a:xfrm>
            <a:off x="6537223" y="4966403"/>
            <a:ext cx="2359204" cy="1200329"/>
          </a:xfrm>
          <a:prstGeom prst="rect">
            <a:avLst/>
          </a:prstGeom>
          <a:noFill/>
        </p:spPr>
        <p:txBody>
          <a:bodyPr wrap="square" rtlCol="0">
            <a:spAutoFit/>
          </a:bodyPr>
          <a:lstStyle/>
          <a:p>
            <a:r>
              <a:rPr lang="en-AU" dirty="0"/>
              <a:t>Consider where you might place a student on the spectrum based on their needs</a:t>
            </a:r>
          </a:p>
        </p:txBody>
      </p:sp>
      <p:sp>
        <p:nvSpPr>
          <p:cNvPr id="15" name="TextBox 14">
            <a:extLst>
              <a:ext uri="{FF2B5EF4-FFF2-40B4-BE49-F238E27FC236}">
                <a16:creationId xmlns:a16="http://schemas.microsoft.com/office/drawing/2014/main" id="{7A660549-B676-334A-95E8-92DCCDB37D3D}"/>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3991045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4" grpId="0"/>
      <p:bldP spid="20" grpId="0"/>
      <p:bldP spid="7" grpId="0" animBg="1"/>
      <p:bldP spid="19" grpId="0" animBg="1"/>
      <p:bldP spid="8" grpId="0" animBg="1"/>
      <p:bldP spid="26"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720000"/>
            <a:ext cx="5516523" cy="1325563"/>
          </a:xfrm>
        </p:spPr>
        <p:txBody>
          <a:bodyPr tIns="0" bIns="46800" anchor="t" anchorCtr="0">
            <a:normAutofit/>
          </a:bodyPr>
          <a:lstStyle/>
          <a:p>
            <a:r>
              <a:rPr lang="en-AU" sz="3600" dirty="0"/>
              <a:t>2. Visual Schedules</a:t>
            </a:r>
          </a:p>
        </p:txBody>
      </p:sp>
      <p:sp>
        <p:nvSpPr>
          <p:cNvPr id="5" name="Content Placeholder 4"/>
          <p:cNvSpPr>
            <a:spLocks noGrp="1"/>
          </p:cNvSpPr>
          <p:nvPr>
            <p:ph idx="1"/>
          </p:nvPr>
        </p:nvSpPr>
        <p:spPr>
          <a:xfrm>
            <a:off x="1127165" y="1495616"/>
            <a:ext cx="4865750" cy="1585049"/>
          </a:xfrm>
          <a:prstGeom prst="rect">
            <a:avLst/>
          </a:prstGeom>
        </p:spPr>
        <p:txBody>
          <a:bodyPr wrap="square">
            <a:spAutoFit/>
          </a:bodyPr>
          <a:lstStyle/>
          <a:p>
            <a:pPr marL="0" indent="0">
              <a:buNone/>
            </a:pPr>
            <a:r>
              <a:rPr lang="en-AU" sz="2000" b="1" dirty="0">
                <a:solidFill>
                  <a:srgbClr val="1D1752"/>
                </a:solidFill>
              </a:rPr>
              <a:t>Visual information </a:t>
            </a:r>
            <a:r>
              <a:rPr lang="en-AU" sz="2000" dirty="0">
                <a:solidFill>
                  <a:srgbClr val="1D1752"/>
                </a:solidFill>
              </a:rPr>
              <a:t>depicting the </a:t>
            </a:r>
          </a:p>
          <a:p>
            <a:r>
              <a:rPr lang="en-AU" sz="2000" b="1" dirty="0">
                <a:solidFill>
                  <a:srgbClr val="1D1752"/>
                </a:solidFill>
              </a:rPr>
              <a:t>‘where’</a:t>
            </a:r>
            <a:r>
              <a:rPr lang="en-AU" sz="2000" dirty="0">
                <a:solidFill>
                  <a:srgbClr val="1D1752"/>
                </a:solidFill>
              </a:rPr>
              <a:t> </a:t>
            </a:r>
          </a:p>
          <a:p>
            <a:r>
              <a:rPr lang="en-AU" sz="2000" b="1" dirty="0">
                <a:solidFill>
                  <a:srgbClr val="1D1752"/>
                </a:solidFill>
              </a:rPr>
              <a:t>‘when’</a:t>
            </a:r>
            <a:r>
              <a:rPr lang="en-AU" sz="2000" dirty="0">
                <a:solidFill>
                  <a:srgbClr val="1D1752"/>
                </a:solidFill>
              </a:rPr>
              <a:t> </a:t>
            </a:r>
          </a:p>
          <a:p>
            <a:r>
              <a:rPr lang="en-AU" sz="2000" b="1" dirty="0">
                <a:solidFill>
                  <a:srgbClr val="1D1752"/>
                </a:solidFill>
              </a:rPr>
              <a:t>‘what’</a:t>
            </a:r>
            <a:r>
              <a:rPr lang="en-AU" sz="2000" dirty="0">
                <a:solidFill>
                  <a:srgbClr val="1D1752"/>
                </a:solidFill>
              </a:rPr>
              <a:t> of an activity</a:t>
            </a:r>
          </a:p>
        </p:txBody>
      </p:sp>
      <p:graphicFrame>
        <p:nvGraphicFramePr>
          <p:cNvPr id="9" name="Diagram 8">
            <a:extLst>
              <a:ext uri="{FF2B5EF4-FFF2-40B4-BE49-F238E27FC236}">
                <a16:creationId xmlns:a16="http://schemas.microsoft.com/office/drawing/2014/main" id="{4A5AE4A7-9048-435F-8C2E-9825658FBA6D}"/>
              </a:ext>
            </a:extLst>
          </p:cNvPr>
          <p:cNvGraphicFramePr/>
          <p:nvPr>
            <p:extLst>
              <p:ext uri="{D42A27DB-BD31-4B8C-83A1-F6EECF244321}">
                <p14:modId xmlns:p14="http://schemas.microsoft.com/office/powerpoint/2010/main" val="3360538379"/>
              </p:ext>
            </p:extLst>
          </p:nvPr>
        </p:nvGraphicFramePr>
        <p:xfrm>
          <a:off x="360000" y="3420000"/>
          <a:ext cx="3419474" cy="2119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3AF800AF-EF34-45B0-BB4B-918E27B836E3}"/>
              </a:ext>
            </a:extLst>
          </p:cNvPr>
          <p:cNvPicPr>
            <a:picLocks noChangeAspect="1"/>
          </p:cNvPicPr>
          <p:nvPr/>
        </p:nvPicPr>
        <p:blipFill rotWithShape="1">
          <a:blip r:embed="rId8">
            <a:extLst>
              <a:ext uri="{28A0092B-C50C-407E-A947-70E740481C1C}">
                <a14:useLocalDpi xmlns:a14="http://schemas.microsoft.com/office/drawing/2010/main" val="0"/>
              </a:ext>
            </a:extLst>
          </a:blip>
          <a:srcRect l="21996" t="21203" r="24552" b="4633"/>
          <a:stretch/>
        </p:blipFill>
        <p:spPr>
          <a:xfrm>
            <a:off x="7882466" y="939799"/>
            <a:ext cx="2749371" cy="5086181"/>
          </a:xfrm>
          <a:prstGeom prst="rect">
            <a:avLst/>
          </a:prstGeom>
        </p:spPr>
      </p:pic>
      <p:sp>
        <p:nvSpPr>
          <p:cNvPr id="12" name="TextBox 11">
            <a:extLst>
              <a:ext uri="{FF2B5EF4-FFF2-40B4-BE49-F238E27FC236}">
                <a16:creationId xmlns:a16="http://schemas.microsoft.com/office/drawing/2014/main" id="{5712975C-E221-4E43-9E7F-E11129AD6466}"/>
              </a:ext>
            </a:extLst>
          </p:cNvPr>
          <p:cNvSpPr txBox="1"/>
          <p:nvPr/>
        </p:nvSpPr>
        <p:spPr>
          <a:xfrm>
            <a:off x="6850251" y="2179356"/>
            <a:ext cx="1001993" cy="369332"/>
          </a:xfrm>
          <a:prstGeom prst="rect">
            <a:avLst/>
          </a:prstGeom>
          <a:noFill/>
        </p:spPr>
        <p:txBody>
          <a:bodyPr wrap="square" rtlCol="0">
            <a:spAutoFit/>
          </a:bodyPr>
          <a:lstStyle/>
          <a:p>
            <a:r>
              <a:rPr lang="en-AU" dirty="0"/>
              <a:t>What</a:t>
            </a:r>
          </a:p>
        </p:txBody>
      </p:sp>
      <p:sp>
        <p:nvSpPr>
          <p:cNvPr id="13" name="Arrow: Right 12">
            <a:extLst>
              <a:ext uri="{FF2B5EF4-FFF2-40B4-BE49-F238E27FC236}">
                <a16:creationId xmlns:a16="http://schemas.microsoft.com/office/drawing/2014/main" id="{4CAF10EB-2082-478B-A99A-9B862C390396}"/>
              </a:ext>
            </a:extLst>
          </p:cNvPr>
          <p:cNvSpPr/>
          <p:nvPr/>
        </p:nvSpPr>
        <p:spPr>
          <a:xfrm>
            <a:off x="6994908" y="2622697"/>
            <a:ext cx="1007389" cy="259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02773276-8859-4A64-8424-557AC62AE92D}"/>
              </a:ext>
            </a:extLst>
          </p:cNvPr>
          <p:cNvSpPr txBox="1"/>
          <p:nvPr/>
        </p:nvSpPr>
        <p:spPr>
          <a:xfrm>
            <a:off x="10688435" y="1127326"/>
            <a:ext cx="1001993" cy="923330"/>
          </a:xfrm>
          <a:prstGeom prst="rect">
            <a:avLst/>
          </a:prstGeom>
          <a:noFill/>
        </p:spPr>
        <p:txBody>
          <a:bodyPr wrap="square" rtlCol="0">
            <a:spAutoFit/>
          </a:bodyPr>
          <a:lstStyle/>
          <a:p>
            <a:r>
              <a:rPr lang="en-AU" dirty="0"/>
              <a:t>Where</a:t>
            </a:r>
          </a:p>
          <a:p>
            <a:r>
              <a:rPr lang="en-AU" dirty="0"/>
              <a:t>And</a:t>
            </a:r>
          </a:p>
          <a:p>
            <a:r>
              <a:rPr lang="en-AU" dirty="0"/>
              <a:t>When</a:t>
            </a:r>
          </a:p>
        </p:txBody>
      </p:sp>
      <p:sp>
        <p:nvSpPr>
          <p:cNvPr id="15" name="Arrow: Up-Down 14">
            <a:extLst>
              <a:ext uri="{FF2B5EF4-FFF2-40B4-BE49-F238E27FC236}">
                <a16:creationId xmlns:a16="http://schemas.microsoft.com/office/drawing/2014/main" id="{730EA892-1B99-40B4-A973-6D2DE72EC9A8}"/>
              </a:ext>
            </a:extLst>
          </p:cNvPr>
          <p:cNvSpPr/>
          <p:nvPr/>
        </p:nvSpPr>
        <p:spPr>
          <a:xfrm>
            <a:off x="10688435" y="2179356"/>
            <a:ext cx="268867" cy="232589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B87E7674-BC2A-8F46-8DB3-395930A01318}"/>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3050813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anim calcmode="lin" valueType="num">
                                      <p:cBhvr>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anim calcmode="lin" valueType="num">
                                      <p:cBhvr>
                                        <p:cTn id="1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anim calcmode="lin" valueType="num">
                                      <p:cBhvr>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12" grpId="0"/>
      <p:bldP spid="13" grpId="0" animBg="1"/>
      <p:bldP spid="14" grpId="0"/>
      <p:bldP spid="15" grpId="0" animBg="1"/>
    </p:bldLst>
  </p:timing>
</p:sld>
</file>

<file path=ppt/theme/theme1.xml><?xml version="1.0" encoding="utf-8"?>
<a:theme xmlns:a="http://schemas.openxmlformats.org/drawingml/2006/main" name="Office Theme">
  <a:themeElements>
    <a:clrScheme name="AutismCRC">
      <a:dk1>
        <a:srgbClr val="1D1752"/>
      </a:dk1>
      <a:lt1>
        <a:sysClr val="window" lastClr="FFFFFF"/>
      </a:lt1>
      <a:dk2>
        <a:srgbClr val="1D1752"/>
      </a:dk2>
      <a:lt2>
        <a:srgbClr val="00C0F3"/>
      </a:lt2>
      <a:accent1>
        <a:srgbClr val="1D1752"/>
      </a:accent1>
      <a:accent2>
        <a:srgbClr val="00C0F3"/>
      </a:accent2>
      <a:accent3>
        <a:srgbClr val="B455A0"/>
      </a:accent3>
      <a:accent4>
        <a:srgbClr val="ED1651"/>
      </a:accent4>
      <a:accent5>
        <a:srgbClr val="FFCB05"/>
      </a:accent5>
      <a:accent6>
        <a:srgbClr val="72BF44"/>
      </a:accent6>
      <a:hlink>
        <a:srgbClr val="00C0F3"/>
      </a:hlink>
      <a:folHlink>
        <a:srgbClr val="00C0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CB02799768CD498891CA4AE853EE50" ma:contentTypeVersion="10" ma:contentTypeDescription="Create a new document." ma:contentTypeScope="" ma:versionID="b80e246f1fe16582b380853b2b7475ad">
  <xsd:schema xmlns:xsd="http://www.w3.org/2001/XMLSchema" xmlns:xs="http://www.w3.org/2001/XMLSchema" xmlns:p="http://schemas.microsoft.com/office/2006/metadata/properties" xmlns:ns2="3a79b185-7516-4b3b-b994-a48ee1f1702b" xmlns:ns3="0a3e1e66-4699-4592-b6b4-0c594e726dd1" targetNamespace="http://schemas.microsoft.com/office/2006/metadata/properties" ma:root="true" ma:fieldsID="045fa51651c99a520157a655edeaca59" ns2:_="" ns3:_="">
    <xsd:import namespace="3a79b185-7516-4b3b-b994-a48ee1f1702b"/>
    <xsd:import namespace="0a3e1e66-4699-4592-b6b4-0c594e726dd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79b185-7516-4b3b-b994-a48ee1f170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3e1e66-4699-4592-b6b4-0c594e726dd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56042E-0B7B-4528-AAB2-D5F97651520B}">
  <ds:schemaRefs>
    <ds:schemaRef ds:uri="http://schemas.microsoft.com/sharepoint/v3/contenttype/forms"/>
  </ds:schemaRefs>
</ds:datastoreItem>
</file>

<file path=customXml/itemProps2.xml><?xml version="1.0" encoding="utf-8"?>
<ds:datastoreItem xmlns:ds="http://schemas.openxmlformats.org/officeDocument/2006/customXml" ds:itemID="{8E9709FD-D6C0-452E-AE2B-F053C44624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79b185-7516-4b3b-b994-a48ee1f1702b"/>
    <ds:schemaRef ds:uri="0a3e1e66-4699-4592-b6b4-0c594e726d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51478D-1FA5-4FDD-A5B9-EC8678B267CB}">
  <ds:schemaRefs>
    <ds:schemaRef ds:uri="3a79b185-7516-4b3b-b994-a48ee1f1702b"/>
    <ds:schemaRef ds:uri="http://purl.org/dc/terms/"/>
    <ds:schemaRef ds:uri="http://schemas.openxmlformats.org/package/2006/metadata/core-properties"/>
    <ds:schemaRef ds:uri="http://purl.org/dc/dcmitype/"/>
    <ds:schemaRef ds:uri="http://schemas.microsoft.com/office/infopath/2007/PartnerControls"/>
    <ds:schemaRef ds:uri="0a3e1e66-4699-4592-b6b4-0c594e726dd1"/>
    <ds:schemaRef ds:uri="http://purl.org/dc/elements/1.1/"/>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24915</TotalTime>
  <Words>1751</Words>
  <Application>Microsoft Office PowerPoint</Application>
  <PresentationFormat>Widescreen</PresentationFormat>
  <Paragraphs>268</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Bookman Old Style</vt:lpstr>
      <vt:lpstr>Calibri</vt:lpstr>
      <vt:lpstr>Wingdings</vt:lpstr>
      <vt:lpstr>Office Theme</vt:lpstr>
      <vt:lpstr>Structured Teaching  </vt:lpstr>
      <vt:lpstr>PowerPoint Presentation</vt:lpstr>
      <vt:lpstr>What is Structured Teaching?</vt:lpstr>
      <vt:lpstr>What is Structured Teaching?  continued</vt:lpstr>
      <vt:lpstr>What is Structured Teaching?  continued</vt:lpstr>
      <vt:lpstr>PowerPoint Presentation</vt:lpstr>
      <vt:lpstr>PowerPoint Presentation</vt:lpstr>
      <vt:lpstr>1. Physical Structure</vt:lpstr>
      <vt:lpstr>2. Visual Schedules</vt:lpstr>
      <vt:lpstr>3. Work Systems</vt:lpstr>
      <vt:lpstr>4. Visual Structures</vt:lpstr>
      <vt:lpstr>‘Culture of Autism’ and Structured Teaching</vt:lpstr>
      <vt:lpstr>PowerPoint Presentation</vt:lpstr>
      <vt:lpstr>Benefits of Structured Teaching</vt:lpstr>
      <vt:lpstr>Some resources on Structured Teaching</vt:lpstr>
      <vt:lpstr>Some resources on Structured Teaching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Maynard</dc:creator>
  <cp:lastModifiedBy>Chante Waste-Win</cp:lastModifiedBy>
  <cp:revision>475</cp:revision>
  <cp:lastPrinted>2018-01-15T06:46:50Z</cp:lastPrinted>
  <dcterms:created xsi:type="dcterms:W3CDTF">2017-03-29T10:25:36Z</dcterms:created>
  <dcterms:modified xsi:type="dcterms:W3CDTF">2019-01-22T03:27:41Z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0x0101001DCB02799768CD498891CA4AE853EE50</vt:lpwstr>
  </property>
  <property fmtid="{D5CDD505-2E9C-101B-9397-08002B2CF9AE}" pid="3" name="AuthorIds_UIVersion_1024">
    <vt:lpwstr>243</vt:lpwstr>
  </property>
</Properties>
</file>