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4"/>
  </p:sldMasterIdLst>
  <p:notesMasterIdLst>
    <p:notesMasterId r:id="rId6"/>
  </p:notesMasterIdLst>
  <p:sldIdLst>
    <p:sldId id="261" r:id="rId5"/>
  </p:sldIdLst>
  <p:sldSz cx="7559675" cy="1069181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1752"/>
    <a:srgbClr val="00C0F3"/>
    <a:srgbClr val="B455A0"/>
    <a:srgbClr val="E6E7E8"/>
    <a:srgbClr val="72BF44"/>
    <a:srgbClr val="FFCB05"/>
    <a:srgbClr val="ED1651"/>
    <a:srgbClr val="9900CC"/>
    <a:srgbClr val="C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388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2328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ante Waste-Win" userId="S::cwastewin@autismcrc.com.au::d0f4dc6c-caf2-459e-831e-960bcd358f91" providerId="AD" clId="Web-{88537876-FDA0-4ECB-B1D3-CB85137E6136}"/>
    <pc:docChg chg="modSld">
      <pc:chgData name="Chante Waste-Win" userId="S::cwastewin@autismcrc.com.au::d0f4dc6c-caf2-459e-831e-960bcd358f91" providerId="AD" clId="Web-{88537876-FDA0-4ECB-B1D3-CB85137E6136}" dt="2019-01-02T23:30:40.152" v="0"/>
      <pc:docMkLst>
        <pc:docMk/>
      </pc:docMkLst>
      <pc:sldChg chg="delSp">
        <pc:chgData name="Chante Waste-Win" userId="S::cwastewin@autismcrc.com.au::d0f4dc6c-caf2-459e-831e-960bcd358f91" providerId="AD" clId="Web-{88537876-FDA0-4ECB-B1D3-CB85137E6136}" dt="2019-01-02T23:30:40.152" v="0"/>
        <pc:sldMkLst>
          <pc:docMk/>
          <pc:sldMk cId="4155617093" sldId="261"/>
        </pc:sldMkLst>
        <pc:spChg chg="del">
          <ac:chgData name="Chante Waste-Win" userId="S::cwastewin@autismcrc.com.au::d0f4dc6c-caf2-459e-831e-960bcd358f91" providerId="AD" clId="Web-{88537876-FDA0-4ECB-B1D3-CB85137E6136}" dt="2019-01-02T23:30:40.152" v="0"/>
          <ac:spMkLst>
            <pc:docMk/>
            <pc:sldMk cId="4155617093" sldId="261"/>
            <ac:spMk id="82" creationId="{7778D1D8-72EA-764E-9DAA-AFF0E0D65573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DEEA9F-3B51-4DB4-AE4A-91916F942BFF}" type="datetimeFigureOut">
              <a:rPr lang="en-AU" smtClean="0"/>
              <a:t>2/01/2019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41425"/>
            <a:ext cx="236537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077232-6E2D-48CA-8B82-E6E496237D2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983043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3281" rtl="0" eaLnBrk="1" latinLnBrk="0" hangingPunct="1">
      <a:defRPr sz="1368" kern="1200">
        <a:solidFill>
          <a:schemeClr val="tx1"/>
        </a:solidFill>
        <a:latin typeface="+mn-lt"/>
        <a:ea typeface="+mn-ea"/>
        <a:cs typeface="+mn-cs"/>
      </a:defRPr>
    </a:lvl1pPr>
    <a:lvl2pPr marL="521641" algn="l" defTabSz="1043281" rtl="0" eaLnBrk="1" latinLnBrk="0" hangingPunct="1">
      <a:defRPr sz="1368" kern="1200">
        <a:solidFill>
          <a:schemeClr val="tx1"/>
        </a:solidFill>
        <a:latin typeface="+mn-lt"/>
        <a:ea typeface="+mn-ea"/>
        <a:cs typeface="+mn-cs"/>
      </a:defRPr>
    </a:lvl2pPr>
    <a:lvl3pPr marL="1043281" algn="l" defTabSz="1043281" rtl="0" eaLnBrk="1" latinLnBrk="0" hangingPunct="1">
      <a:defRPr sz="1368" kern="1200">
        <a:solidFill>
          <a:schemeClr val="tx1"/>
        </a:solidFill>
        <a:latin typeface="+mn-lt"/>
        <a:ea typeface="+mn-ea"/>
        <a:cs typeface="+mn-cs"/>
      </a:defRPr>
    </a:lvl3pPr>
    <a:lvl4pPr marL="1564921" algn="l" defTabSz="1043281" rtl="0" eaLnBrk="1" latinLnBrk="0" hangingPunct="1">
      <a:defRPr sz="1368" kern="1200">
        <a:solidFill>
          <a:schemeClr val="tx1"/>
        </a:solidFill>
        <a:latin typeface="+mn-lt"/>
        <a:ea typeface="+mn-ea"/>
        <a:cs typeface="+mn-cs"/>
      </a:defRPr>
    </a:lvl4pPr>
    <a:lvl5pPr marL="2086562" algn="l" defTabSz="1043281" rtl="0" eaLnBrk="1" latinLnBrk="0" hangingPunct="1">
      <a:defRPr sz="1368" kern="1200">
        <a:solidFill>
          <a:schemeClr val="tx1"/>
        </a:solidFill>
        <a:latin typeface="+mn-lt"/>
        <a:ea typeface="+mn-ea"/>
        <a:cs typeface="+mn-cs"/>
      </a:defRPr>
    </a:lvl5pPr>
    <a:lvl6pPr marL="2608203" algn="l" defTabSz="1043281" rtl="0" eaLnBrk="1" latinLnBrk="0" hangingPunct="1">
      <a:defRPr sz="1368" kern="1200">
        <a:solidFill>
          <a:schemeClr val="tx1"/>
        </a:solidFill>
        <a:latin typeface="+mn-lt"/>
        <a:ea typeface="+mn-ea"/>
        <a:cs typeface="+mn-cs"/>
      </a:defRPr>
    </a:lvl6pPr>
    <a:lvl7pPr marL="3129843" algn="l" defTabSz="1043281" rtl="0" eaLnBrk="1" latinLnBrk="0" hangingPunct="1">
      <a:defRPr sz="1368" kern="1200">
        <a:solidFill>
          <a:schemeClr val="tx1"/>
        </a:solidFill>
        <a:latin typeface="+mn-lt"/>
        <a:ea typeface="+mn-ea"/>
        <a:cs typeface="+mn-cs"/>
      </a:defRPr>
    </a:lvl7pPr>
    <a:lvl8pPr marL="3651483" algn="l" defTabSz="1043281" rtl="0" eaLnBrk="1" latinLnBrk="0" hangingPunct="1">
      <a:defRPr sz="1368" kern="1200">
        <a:solidFill>
          <a:schemeClr val="tx1"/>
        </a:solidFill>
        <a:latin typeface="+mn-lt"/>
        <a:ea typeface="+mn-ea"/>
        <a:cs typeface="+mn-cs"/>
      </a:defRPr>
    </a:lvl8pPr>
    <a:lvl9pPr marL="4173124" algn="l" defTabSz="1043281" rtl="0" eaLnBrk="1" latinLnBrk="0" hangingPunct="1">
      <a:defRPr sz="136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3B2A8-0006-4125-8A04-9C15B0F98264}" type="datetimeFigureOut">
              <a:rPr lang="en-AU" smtClean="0"/>
              <a:t>2/01/2019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D050A-BBFE-4B2F-8465-9B88E05641D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24109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3B2A8-0006-4125-8A04-9C15B0F98264}" type="datetimeFigureOut">
              <a:rPr lang="en-AU" smtClean="0"/>
              <a:t>2/01/2019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D050A-BBFE-4B2F-8465-9B88E05641D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55305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3B2A8-0006-4125-8A04-9C15B0F98264}" type="datetimeFigureOut">
              <a:rPr lang="en-AU" smtClean="0"/>
              <a:t>2/01/2019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D050A-BBFE-4B2F-8465-9B88E05641D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81160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3B2A8-0006-4125-8A04-9C15B0F98264}" type="datetimeFigureOut">
              <a:rPr lang="en-AU" smtClean="0"/>
              <a:t>2/01/2019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D050A-BBFE-4B2F-8465-9B88E05641D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32323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3B2A8-0006-4125-8A04-9C15B0F98264}" type="datetimeFigureOut">
              <a:rPr lang="en-AU" smtClean="0"/>
              <a:t>2/01/2019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D050A-BBFE-4B2F-8465-9B88E05641D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86133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3B2A8-0006-4125-8A04-9C15B0F98264}" type="datetimeFigureOut">
              <a:rPr lang="en-AU" smtClean="0"/>
              <a:t>2/01/2019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D050A-BBFE-4B2F-8465-9B88E05641D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33710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3B2A8-0006-4125-8A04-9C15B0F98264}" type="datetimeFigureOut">
              <a:rPr lang="en-AU" smtClean="0"/>
              <a:t>2/01/2019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D050A-BBFE-4B2F-8465-9B88E05641D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60642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3B2A8-0006-4125-8A04-9C15B0F98264}" type="datetimeFigureOut">
              <a:rPr lang="en-AU" smtClean="0"/>
              <a:t>2/01/2019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D050A-BBFE-4B2F-8465-9B88E05641D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34816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3B2A8-0006-4125-8A04-9C15B0F98264}" type="datetimeFigureOut">
              <a:rPr lang="en-AU" smtClean="0"/>
              <a:t>2/01/2019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D050A-BBFE-4B2F-8465-9B88E05641D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23694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3B2A8-0006-4125-8A04-9C15B0F98264}" type="datetimeFigureOut">
              <a:rPr lang="en-AU" smtClean="0"/>
              <a:t>2/01/2019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D050A-BBFE-4B2F-8465-9B88E05641D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8978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3B2A8-0006-4125-8A04-9C15B0F98264}" type="datetimeFigureOut">
              <a:rPr lang="en-AU" smtClean="0"/>
              <a:t>2/01/2019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D050A-BBFE-4B2F-8465-9B88E05641D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33685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33B2A8-0006-4125-8A04-9C15B0F98264}" type="datetimeFigureOut">
              <a:rPr lang="en-AU" smtClean="0"/>
              <a:t>2/01/2019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2D050A-BBFE-4B2F-8465-9B88E05641D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53534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12" Type="http://schemas.openxmlformats.org/officeDocument/2006/relationships/image" Target="../media/image11.jpeg"/><Relationship Id="rId17" Type="http://schemas.openxmlformats.org/officeDocument/2006/relationships/image" Target="../media/image16.jpeg"/><Relationship Id="rId2" Type="http://schemas.openxmlformats.org/officeDocument/2006/relationships/image" Target="../media/image1.jpg"/><Relationship Id="rId16" Type="http://schemas.openxmlformats.org/officeDocument/2006/relationships/image" Target="../media/image15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5" Type="http://schemas.openxmlformats.org/officeDocument/2006/relationships/image" Target="../media/image4.png"/><Relationship Id="rId15" Type="http://schemas.openxmlformats.org/officeDocument/2006/relationships/image" Target="../media/image14.jpeg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jpeg"/><Relationship Id="rId1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Box 36">
            <a:extLst>
              <a:ext uri="{FF2B5EF4-FFF2-40B4-BE49-F238E27FC236}">
                <a16:creationId xmlns:a16="http://schemas.microsoft.com/office/drawing/2014/main" id="{59CBA328-3E8F-FF42-8BF6-471CE00DCE69}"/>
              </a:ext>
            </a:extLst>
          </p:cNvPr>
          <p:cNvSpPr txBox="1"/>
          <p:nvPr/>
        </p:nvSpPr>
        <p:spPr>
          <a:xfrm>
            <a:off x="-162" y="0"/>
            <a:ext cx="7560000" cy="1942275"/>
          </a:xfrm>
          <a:prstGeom prst="rect">
            <a:avLst/>
          </a:prstGeom>
          <a:solidFill>
            <a:srgbClr val="1D1752"/>
          </a:solidFill>
          <a:ln w="38100">
            <a:noFill/>
          </a:ln>
        </p:spPr>
        <p:txBody>
          <a:bodyPr wrap="square" lIns="457200" tIns="457200" rIns="97200" bIns="50400" rtlCol="0" anchor="t" anchorCtr="0">
            <a:noAutofit/>
          </a:bodyPr>
          <a:lstStyle/>
          <a:p>
            <a:r>
              <a:rPr lang="en-AU" sz="3454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 Systems Examples</a:t>
            </a:r>
          </a:p>
          <a:p>
            <a:r>
              <a:rPr lang="en-AU" sz="1600" b="1" dirty="0">
                <a:solidFill>
                  <a:srgbClr val="00C0F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Teacher Professional Development</a:t>
            </a:r>
          </a:p>
          <a:p>
            <a:endParaRPr lang="en-AU" sz="3454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AE3EBE20-ACD8-AE44-B6DB-2D929C2C095D}"/>
              </a:ext>
            </a:extLst>
          </p:cNvPr>
          <p:cNvGrpSpPr/>
          <p:nvPr/>
        </p:nvGrpSpPr>
        <p:grpSpPr>
          <a:xfrm>
            <a:off x="293183" y="9937798"/>
            <a:ext cx="6831070" cy="353531"/>
            <a:chOff x="293183" y="9937798"/>
            <a:chExt cx="6831070" cy="353531"/>
          </a:xfrm>
        </p:grpSpPr>
        <p:pic>
          <p:nvPicPr>
            <p:cNvPr id="41" name="Picture 40">
              <a:extLst>
                <a:ext uri="{FF2B5EF4-FFF2-40B4-BE49-F238E27FC236}">
                  <a16:creationId xmlns:a16="http://schemas.microsoft.com/office/drawing/2014/main" id="{D05AF329-9B70-764B-8690-E05396421E5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53607" y="9937798"/>
              <a:ext cx="353530" cy="353530"/>
            </a:xfrm>
            <a:prstGeom prst="rect">
              <a:avLst/>
            </a:prstGeom>
          </p:spPr>
        </p:pic>
        <p:pic>
          <p:nvPicPr>
            <p:cNvPr id="49" name="Picture 48">
              <a:extLst>
                <a:ext uri="{FF2B5EF4-FFF2-40B4-BE49-F238E27FC236}">
                  <a16:creationId xmlns:a16="http://schemas.microsoft.com/office/drawing/2014/main" id="{91E8B177-C0DD-3641-BCE9-B63E4F46061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31411" y="9937798"/>
              <a:ext cx="399720" cy="353530"/>
            </a:xfrm>
            <a:prstGeom prst="rect">
              <a:avLst/>
            </a:prstGeom>
          </p:spPr>
        </p:pic>
        <p:pic>
          <p:nvPicPr>
            <p:cNvPr id="50" name="Picture 49">
              <a:extLst>
                <a:ext uri="{FF2B5EF4-FFF2-40B4-BE49-F238E27FC236}">
                  <a16:creationId xmlns:a16="http://schemas.microsoft.com/office/drawing/2014/main" id="{9416D024-5601-E442-8049-498EF080A81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20274" y="9987546"/>
              <a:ext cx="1084704" cy="303782"/>
            </a:xfrm>
            <a:prstGeom prst="rect">
              <a:avLst/>
            </a:prstGeom>
          </p:spPr>
        </p:pic>
        <p:pic>
          <p:nvPicPr>
            <p:cNvPr id="51" name="Picture 50">
              <a:extLst>
                <a:ext uri="{FF2B5EF4-FFF2-40B4-BE49-F238E27FC236}">
                  <a16:creationId xmlns:a16="http://schemas.microsoft.com/office/drawing/2014/main" id="{9E893ECB-21D4-484F-9C81-F232DC6D1F7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17866" y="9987547"/>
              <a:ext cx="824551" cy="303782"/>
            </a:xfrm>
            <a:prstGeom prst="rect">
              <a:avLst/>
            </a:prstGeom>
          </p:spPr>
        </p:pic>
        <p:pic>
          <p:nvPicPr>
            <p:cNvPr id="52" name="Picture 51">
              <a:extLst>
                <a:ext uri="{FF2B5EF4-FFF2-40B4-BE49-F238E27FC236}">
                  <a16:creationId xmlns:a16="http://schemas.microsoft.com/office/drawing/2014/main" id="{C481831C-4779-EB41-8D11-E9CB6E005A7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3183" y="9937798"/>
              <a:ext cx="1296277" cy="353530"/>
            </a:xfrm>
            <a:prstGeom prst="rect">
              <a:avLst/>
            </a:prstGeom>
          </p:spPr>
        </p:pic>
        <p:pic>
          <p:nvPicPr>
            <p:cNvPr id="53" name="Picture 52">
              <a:extLst>
                <a:ext uri="{FF2B5EF4-FFF2-40B4-BE49-F238E27FC236}">
                  <a16:creationId xmlns:a16="http://schemas.microsoft.com/office/drawing/2014/main" id="{CF30655A-89A9-2541-AD5B-421F1F4B8600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90442" y="9937798"/>
              <a:ext cx="2133811" cy="353530"/>
            </a:xfrm>
            <a:prstGeom prst="rect">
              <a:avLst/>
            </a:prstGeom>
          </p:spPr>
        </p:pic>
      </p:grpSp>
      <p:grpSp>
        <p:nvGrpSpPr>
          <p:cNvPr id="81" name="Group 80">
            <a:extLst>
              <a:ext uri="{FF2B5EF4-FFF2-40B4-BE49-F238E27FC236}">
                <a16:creationId xmlns:a16="http://schemas.microsoft.com/office/drawing/2014/main" id="{57622A75-9065-B749-B9E0-EE5E879B67FC}"/>
              </a:ext>
            </a:extLst>
          </p:cNvPr>
          <p:cNvGrpSpPr/>
          <p:nvPr/>
        </p:nvGrpSpPr>
        <p:grpSpPr>
          <a:xfrm>
            <a:off x="419693" y="2127508"/>
            <a:ext cx="6586329" cy="2190383"/>
            <a:chOff x="419693" y="2203708"/>
            <a:chExt cx="6586329" cy="2190383"/>
          </a:xfrm>
        </p:grpSpPr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C22A0951-95F7-2242-950B-C27104D4D379}"/>
                </a:ext>
              </a:extLst>
            </p:cNvPr>
            <p:cNvSpPr txBox="1"/>
            <p:nvPr/>
          </p:nvSpPr>
          <p:spPr>
            <a:xfrm>
              <a:off x="419693" y="2203708"/>
              <a:ext cx="4233330" cy="708977"/>
            </a:xfrm>
            <a:prstGeom prst="rect">
              <a:avLst/>
            </a:prstGeom>
            <a:noFill/>
          </p:spPr>
          <p:txBody>
            <a:bodyPr wrap="square" lIns="0" tIns="0" bIns="46800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AU" sz="1600" b="1" dirty="0">
                  <a:solidFill>
                    <a:srgbClr val="B455A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Individual Work Systems</a:t>
              </a:r>
            </a:p>
            <a:p>
              <a:r>
                <a:rPr lang="en-AU" sz="1100" b="1" dirty="0">
                  <a:solidFill>
                    <a:srgbClr val="1D175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Individual work systems can be implemented as a group</a:t>
              </a:r>
            </a:p>
            <a:p>
              <a:endParaRPr lang="en-AU" sz="1100" dirty="0"/>
            </a:p>
          </p:txBody>
        </p:sp>
        <p:pic>
          <p:nvPicPr>
            <p:cNvPr id="56" name="Picture 55">
              <a:extLst>
                <a:ext uri="{FF2B5EF4-FFF2-40B4-BE49-F238E27FC236}">
                  <a16:creationId xmlns:a16="http://schemas.microsoft.com/office/drawing/2014/main" id="{21CDD3F4-84D0-8B4D-841E-4CE3A76E04B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419693" y="2844073"/>
              <a:ext cx="2211438" cy="1550018"/>
            </a:xfrm>
            <a:prstGeom prst="rect">
              <a:avLst/>
            </a:prstGeom>
          </p:spPr>
        </p:pic>
        <p:pic>
          <p:nvPicPr>
            <p:cNvPr id="57" name="Picture 56">
              <a:extLst>
                <a:ext uri="{FF2B5EF4-FFF2-40B4-BE49-F238E27FC236}">
                  <a16:creationId xmlns:a16="http://schemas.microsoft.com/office/drawing/2014/main" id="{4E7C399E-EAC9-2240-B08E-D05A7D71CB7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5818099" y="2837089"/>
              <a:ext cx="1187923" cy="1550018"/>
            </a:xfrm>
            <a:prstGeom prst="rect">
              <a:avLst/>
            </a:prstGeom>
          </p:spPr>
        </p:pic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4400AD96-5F8E-544A-9EFF-A0557EB8E5E9}"/>
                </a:ext>
              </a:extLst>
            </p:cNvPr>
            <p:cNvGrpSpPr/>
            <p:nvPr/>
          </p:nvGrpSpPr>
          <p:grpSpPr>
            <a:xfrm>
              <a:off x="2806556" y="2837089"/>
              <a:ext cx="2538370" cy="1546503"/>
              <a:chOff x="3716942" y="2963338"/>
              <a:chExt cx="3135271" cy="1910165"/>
            </a:xfrm>
          </p:grpSpPr>
          <p:pic>
            <p:nvPicPr>
              <p:cNvPr id="58" name="Picture 57">
                <a:extLst>
                  <a:ext uri="{FF2B5EF4-FFF2-40B4-BE49-F238E27FC236}">
                    <a16:creationId xmlns:a16="http://schemas.microsoft.com/office/drawing/2014/main" id="{C55D899F-73D5-A64D-BD36-7FD66666548B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10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>
                <a:off x="3716942" y="2963338"/>
                <a:ext cx="1608737" cy="1910165"/>
              </a:xfrm>
              <a:prstGeom prst="rect">
                <a:avLst/>
              </a:prstGeom>
            </p:spPr>
          </p:pic>
          <p:pic>
            <p:nvPicPr>
              <p:cNvPr id="59" name="Picture 58">
                <a:extLst>
                  <a:ext uri="{FF2B5EF4-FFF2-40B4-BE49-F238E27FC236}">
                    <a16:creationId xmlns:a16="http://schemas.microsoft.com/office/drawing/2014/main" id="{96358054-42B6-6241-AB53-DDAE8E10531C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11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>
                <a:off x="5297997" y="2986975"/>
                <a:ext cx="1554216" cy="1877901"/>
              </a:xfrm>
              <a:prstGeom prst="rect">
                <a:avLst/>
              </a:prstGeom>
            </p:spPr>
          </p:pic>
        </p:grpSp>
      </p:grpSp>
      <p:grpSp>
        <p:nvGrpSpPr>
          <p:cNvPr id="79" name="Group 78">
            <a:extLst>
              <a:ext uri="{FF2B5EF4-FFF2-40B4-BE49-F238E27FC236}">
                <a16:creationId xmlns:a16="http://schemas.microsoft.com/office/drawing/2014/main" id="{32AF6447-DA39-9442-BD50-31EC10D9AE74}"/>
              </a:ext>
            </a:extLst>
          </p:cNvPr>
          <p:cNvGrpSpPr/>
          <p:nvPr/>
        </p:nvGrpSpPr>
        <p:grpSpPr>
          <a:xfrm>
            <a:off x="357534" y="4431193"/>
            <a:ext cx="6649588" cy="2225862"/>
            <a:chOff x="357534" y="4634393"/>
            <a:chExt cx="6649588" cy="2225862"/>
          </a:xfrm>
        </p:grpSpPr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BAC5EC1A-9E65-2A47-AC19-0AC947B27AA3}"/>
                </a:ext>
              </a:extLst>
            </p:cNvPr>
            <p:cNvSpPr txBox="1"/>
            <p:nvPr/>
          </p:nvSpPr>
          <p:spPr>
            <a:xfrm>
              <a:off x="419693" y="4634393"/>
              <a:ext cx="6027406" cy="539700"/>
            </a:xfrm>
            <a:prstGeom prst="rect">
              <a:avLst/>
            </a:prstGeom>
            <a:noFill/>
          </p:spPr>
          <p:txBody>
            <a:bodyPr wrap="square" lIns="0" tIns="0" bIns="46800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AU" sz="1600" b="1" dirty="0">
                  <a:solidFill>
                    <a:srgbClr val="B455A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Group Work Systems</a:t>
              </a:r>
            </a:p>
            <a:p>
              <a:r>
                <a:rPr lang="en-AU" sz="1100" b="1" dirty="0">
                  <a:solidFill>
                    <a:srgbClr val="1D175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Numbered work system              Group rotation activities on desks </a:t>
              </a:r>
            </a:p>
          </p:txBody>
        </p:sp>
        <p:pic>
          <p:nvPicPr>
            <p:cNvPr id="62" name="Picture 61">
              <a:extLst>
                <a:ext uri="{FF2B5EF4-FFF2-40B4-BE49-F238E27FC236}">
                  <a16:creationId xmlns:a16="http://schemas.microsoft.com/office/drawing/2014/main" id="{E99A1767-E6A9-B840-892E-789B3CA286E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b="-3993"/>
            <a:stretch/>
          </p:blipFill>
          <p:spPr>
            <a:xfrm>
              <a:off x="419693" y="5239322"/>
              <a:ext cx="1582727" cy="1162866"/>
            </a:xfrm>
            <a:prstGeom prst="rect">
              <a:avLst/>
            </a:prstGeom>
          </p:spPr>
        </p:pic>
        <p:pic>
          <p:nvPicPr>
            <p:cNvPr id="63" name="Picture 62">
              <a:extLst>
                <a:ext uri="{FF2B5EF4-FFF2-40B4-BE49-F238E27FC236}">
                  <a16:creationId xmlns:a16="http://schemas.microsoft.com/office/drawing/2014/main" id="{CFA99C20-0966-2149-A2FA-8DFC1A865BF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 rot="10800000">
              <a:off x="2501551" y="5239322"/>
              <a:ext cx="1150954" cy="1083080"/>
            </a:xfrm>
            <a:prstGeom prst="rect">
              <a:avLst/>
            </a:prstGeom>
          </p:spPr>
        </p:pic>
        <p:pic>
          <p:nvPicPr>
            <p:cNvPr id="64" name="Picture 63">
              <a:extLst>
                <a:ext uri="{FF2B5EF4-FFF2-40B4-BE49-F238E27FC236}">
                  <a16:creationId xmlns:a16="http://schemas.microsoft.com/office/drawing/2014/main" id="{E641B8EC-874B-0642-AD2D-8863B811CDA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3926452" y="5239322"/>
              <a:ext cx="1151421" cy="1083080"/>
            </a:xfrm>
            <a:prstGeom prst="rect">
              <a:avLst/>
            </a:prstGeom>
          </p:spPr>
        </p:pic>
        <p:pic>
          <p:nvPicPr>
            <p:cNvPr id="65" name="Picture 64">
              <a:extLst>
                <a:ext uri="{FF2B5EF4-FFF2-40B4-BE49-F238E27FC236}">
                  <a16:creationId xmlns:a16="http://schemas.microsoft.com/office/drawing/2014/main" id="{890F70FE-A872-0B48-BF76-CAFDB81E4CD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5305520" y="5226669"/>
              <a:ext cx="1701602" cy="1087656"/>
            </a:xfrm>
            <a:prstGeom prst="rect">
              <a:avLst/>
            </a:prstGeom>
          </p:spPr>
        </p:pic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709584F-6F92-654C-8B8B-DF07002CFD05}"/>
                </a:ext>
              </a:extLst>
            </p:cNvPr>
            <p:cNvSpPr/>
            <p:nvPr/>
          </p:nvSpPr>
          <p:spPr>
            <a:xfrm>
              <a:off x="357534" y="6429368"/>
              <a:ext cx="1644886" cy="4308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AU" sz="1100" dirty="0">
                  <a:solidFill>
                    <a:srgbClr val="1D175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Option for further work </a:t>
              </a:r>
              <a:br>
                <a:rPr lang="en-AU" sz="1100" dirty="0">
                  <a:solidFill>
                    <a:srgbClr val="1D175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AU" sz="1100" dirty="0">
                  <a:solidFill>
                    <a:srgbClr val="1D175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systems in each box</a:t>
              </a:r>
              <a:endParaRPr lang="en-US" sz="1100" dirty="0">
                <a:solidFill>
                  <a:srgbClr val="1D1752"/>
                </a:solidFill>
              </a:endParaRPr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D35A8A9B-F3B9-D048-A24A-B735BF0F9828}"/>
                </a:ext>
              </a:extLst>
            </p:cNvPr>
            <p:cNvSpPr/>
            <p:nvPr/>
          </p:nvSpPr>
          <p:spPr>
            <a:xfrm>
              <a:off x="2501551" y="6429368"/>
              <a:ext cx="4504470" cy="430887"/>
            </a:xfrm>
            <a:prstGeom prst="rect">
              <a:avLst/>
            </a:prstGeom>
          </p:spPr>
          <p:txBody>
            <a:bodyPr wrap="square" lIns="0" rIns="90000">
              <a:spAutoFit/>
            </a:bodyPr>
            <a:lstStyle/>
            <a:p>
              <a:r>
                <a:rPr lang="en-AU" sz="1100" dirty="0">
                  <a:solidFill>
                    <a:srgbClr val="1D175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Matching, numbered, or colour coded – change number of boxes to suit design of work system</a:t>
              </a:r>
              <a:endParaRPr lang="en-US" sz="1100" dirty="0">
                <a:solidFill>
                  <a:srgbClr val="1D175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67" name="TextBox 66">
            <a:extLst>
              <a:ext uri="{FF2B5EF4-FFF2-40B4-BE49-F238E27FC236}">
                <a16:creationId xmlns:a16="http://schemas.microsoft.com/office/drawing/2014/main" id="{E3E8459C-0454-614F-888A-C18E1D4AE99A}"/>
              </a:ext>
            </a:extLst>
          </p:cNvPr>
          <p:cNvSpPr txBox="1"/>
          <p:nvPr/>
        </p:nvSpPr>
        <p:spPr>
          <a:xfrm>
            <a:off x="419693" y="6726902"/>
            <a:ext cx="6027406" cy="293478"/>
          </a:xfrm>
          <a:prstGeom prst="rect">
            <a:avLst/>
          </a:prstGeom>
          <a:noFill/>
        </p:spPr>
        <p:txBody>
          <a:bodyPr wrap="square" lIns="0" tIns="0" bIns="468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AU" sz="1600" b="1" dirty="0">
                <a:solidFill>
                  <a:srgbClr val="B455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Whole-of-class Work System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39E84A8D-4388-BB4E-9AA5-13DDFC76B454}"/>
              </a:ext>
            </a:extLst>
          </p:cNvPr>
          <p:cNvSpPr/>
          <p:nvPr/>
        </p:nvSpPr>
        <p:spPr>
          <a:xfrm>
            <a:off x="357534" y="8318677"/>
            <a:ext cx="164488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1100" dirty="0">
                <a:solidFill>
                  <a:srgbClr val="1D17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‘Group’ Work System setup can also be implemented for Whole-of-Class.</a:t>
            </a:r>
            <a:endParaRPr lang="en-US" sz="1100" dirty="0">
              <a:solidFill>
                <a:srgbClr val="1D175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99464462-DEEF-3249-B873-56A742378368}"/>
              </a:ext>
            </a:extLst>
          </p:cNvPr>
          <p:cNvSpPr/>
          <p:nvPr/>
        </p:nvSpPr>
        <p:spPr>
          <a:xfrm>
            <a:off x="2499428" y="8307313"/>
            <a:ext cx="831958" cy="430887"/>
          </a:xfrm>
          <a:prstGeom prst="rect">
            <a:avLst/>
          </a:prstGeom>
        </p:spPr>
        <p:txBody>
          <a:bodyPr wrap="square" lIns="0" rIns="90000">
            <a:spAutoFit/>
          </a:bodyPr>
          <a:lstStyle/>
          <a:p>
            <a:r>
              <a:rPr lang="en-AU" sz="1100" dirty="0">
                <a:solidFill>
                  <a:srgbClr val="1D17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Materials required</a:t>
            </a:r>
            <a:endParaRPr lang="en-US" sz="1100" dirty="0">
              <a:solidFill>
                <a:srgbClr val="1D175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4" name="Picture 73">
            <a:extLst>
              <a:ext uri="{FF2B5EF4-FFF2-40B4-BE49-F238E27FC236}">
                <a16:creationId xmlns:a16="http://schemas.microsoft.com/office/drawing/2014/main" id="{708E6498-BCD5-834A-90B2-18E10130984D}"/>
              </a:ext>
            </a:extLst>
          </p:cNvPr>
          <p:cNvPicPr>
            <a:picLocks noChangeAspect="1"/>
          </p:cNvPicPr>
          <p:nvPr/>
        </p:nvPicPr>
        <p:blipFill rotWithShape="1">
          <a:blip r:embed="rId1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3993"/>
          <a:stretch/>
        </p:blipFill>
        <p:spPr>
          <a:xfrm>
            <a:off x="437315" y="7077831"/>
            <a:ext cx="1582727" cy="1162867"/>
          </a:xfrm>
          <a:prstGeom prst="rect">
            <a:avLst/>
          </a:prstGeom>
        </p:spPr>
      </p:pic>
      <p:pic>
        <p:nvPicPr>
          <p:cNvPr id="75" name="Picture 74">
            <a:extLst>
              <a:ext uri="{FF2B5EF4-FFF2-40B4-BE49-F238E27FC236}">
                <a16:creationId xmlns:a16="http://schemas.microsoft.com/office/drawing/2014/main" id="{79DC6414-6A1E-434D-84F9-C7685DC6B746}"/>
              </a:ext>
            </a:extLst>
          </p:cNvPr>
          <p:cNvPicPr>
            <a:picLocks noChangeAspect="1"/>
          </p:cNvPicPr>
          <p:nvPr/>
        </p:nvPicPr>
        <p:blipFill rotWithShape="1">
          <a:blip r:embed="rId1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9091" b="10330"/>
          <a:stretch/>
        </p:blipFill>
        <p:spPr>
          <a:xfrm>
            <a:off x="2499428" y="7040011"/>
            <a:ext cx="4513557" cy="1162008"/>
          </a:xfrm>
          <a:prstGeom prst="rect">
            <a:avLst/>
          </a:prstGeom>
        </p:spPr>
      </p:pic>
      <p:sp>
        <p:nvSpPr>
          <p:cNvPr id="76" name="Rectangle 75">
            <a:extLst>
              <a:ext uri="{FF2B5EF4-FFF2-40B4-BE49-F238E27FC236}">
                <a16:creationId xmlns:a16="http://schemas.microsoft.com/office/drawing/2014/main" id="{9EBD8585-9CEF-0740-8C32-9C492D395B2A}"/>
              </a:ext>
            </a:extLst>
          </p:cNvPr>
          <p:cNvSpPr/>
          <p:nvPr/>
        </p:nvSpPr>
        <p:spPr>
          <a:xfrm>
            <a:off x="3832640" y="8307313"/>
            <a:ext cx="172461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1100" dirty="0">
                <a:solidFill>
                  <a:srgbClr val="1D17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Matching use of images </a:t>
            </a:r>
          </a:p>
          <a:p>
            <a:r>
              <a:rPr lang="en-AU" sz="1100" dirty="0">
                <a:solidFill>
                  <a:srgbClr val="1D17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(numbers of words)</a:t>
            </a:r>
            <a:endParaRPr lang="en-US" sz="1100" dirty="0">
              <a:solidFill>
                <a:srgbClr val="1D175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01F94F5-0D26-0E4D-8291-B8BA7ADA7928}"/>
              </a:ext>
            </a:extLst>
          </p:cNvPr>
          <p:cNvSpPr/>
          <p:nvPr/>
        </p:nvSpPr>
        <p:spPr>
          <a:xfrm>
            <a:off x="5804007" y="8307313"/>
            <a:ext cx="130820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1100" dirty="0">
                <a:solidFill>
                  <a:srgbClr val="1D17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 of activities </a:t>
            </a:r>
          </a:p>
          <a:p>
            <a:r>
              <a:rPr lang="en-AU" sz="1100" dirty="0">
                <a:solidFill>
                  <a:srgbClr val="1D17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(laminate &amp; attach using Velcro to easily change)</a:t>
            </a:r>
            <a:endParaRPr lang="en-US" sz="1100" dirty="0">
              <a:solidFill>
                <a:srgbClr val="1D175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D7994F2A-D47F-F14E-A349-8C2C794513EA}"/>
              </a:ext>
            </a:extLst>
          </p:cNvPr>
          <p:cNvCxnSpPr>
            <a:cxnSpLocks/>
          </p:cNvCxnSpPr>
          <p:nvPr/>
        </p:nvCxnSpPr>
        <p:spPr>
          <a:xfrm flipV="1">
            <a:off x="4326418" y="7710064"/>
            <a:ext cx="0" cy="608613"/>
          </a:xfrm>
          <a:prstGeom prst="straightConnector1">
            <a:avLst/>
          </a:prstGeom>
          <a:ln w="9525">
            <a:solidFill>
              <a:srgbClr val="1D175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5E00E8E1-1F58-B849-B2BC-ECB6315CF85F}"/>
              </a:ext>
            </a:extLst>
          </p:cNvPr>
          <p:cNvCxnSpPr>
            <a:cxnSpLocks/>
          </p:cNvCxnSpPr>
          <p:nvPr/>
        </p:nvCxnSpPr>
        <p:spPr>
          <a:xfrm flipV="1">
            <a:off x="5836486" y="7279575"/>
            <a:ext cx="0" cy="1095393"/>
          </a:xfrm>
          <a:prstGeom prst="straightConnector1">
            <a:avLst/>
          </a:prstGeom>
          <a:ln w="9525">
            <a:solidFill>
              <a:srgbClr val="1D175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5EC7FA82-A6A2-2A4D-92F9-0EBA07CE1FE7}"/>
              </a:ext>
            </a:extLst>
          </p:cNvPr>
          <p:cNvCxnSpPr>
            <a:cxnSpLocks/>
          </p:cNvCxnSpPr>
          <p:nvPr/>
        </p:nvCxnSpPr>
        <p:spPr>
          <a:xfrm flipV="1">
            <a:off x="2832027" y="8145062"/>
            <a:ext cx="0" cy="204966"/>
          </a:xfrm>
          <a:prstGeom prst="straightConnector1">
            <a:avLst/>
          </a:prstGeom>
          <a:ln w="9525">
            <a:solidFill>
              <a:srgbClr val="1D175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62626BF6-8CA6-4B4C-AFCB-CA1069FA236F}"/>
              </a:ext>
            </a:extLst>
          </p:cNvPr>
          <p:cNvSpPr/>
          <p:nvPr/>
        </p:nvSpPr>
        <p:spPr>
          <a:xfrm>
            <a:off x="419693" y="9053143"/>
            <a:ext cx="6720289" cy="430887"/>
          </a:xfrm>
          <a:prstGeom prst="rect">
            <a:avLst/>
          </a:prstGeom>
        </p:spPr>
        <p:txBody>
          <a:bodyPr wrap="square" lIns="0" rIns="90000">
            <a:spAutoFit/>
          </a:bodyPr>
          <a:lstStyle/>
          <a:p>
            <a:r>
              <a:rPr lang="en-AU" sz="1100" i="1" dirty="0">
                <a:solidFill>
                  <a:srgbClr val="1D17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Identify a clear ‘Finished’ area for students to put their completed work (this could be in the ‘Finished’ part of the folder or hanging pocket OR in a separate container/basket/ folder designated by the teacher).</a:t>
            </a:r>
          </a:p>
        </p:txBody>
      </p:sp>
    </p:spTree>
    <p:extLst>
      <p:ext uri="{BB962C8B-B14F-4D97-AF65-F5344CB8AC3E}">
        <p14:creationId xmlns:p14="http://schemas.microsoft.com/office/powerpoint/2010/main" val="41556170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CB02799768CD498891CA4AE853EE50" ma:contentTypeVersion="10" ma:contentTypeDescription="Create a new document." ma:contentTypeScope="" ma:versionID="b80e246f1fe16582b380853b2b7475ad">
  <xsd:schema xmlns:xsd="http://www.w3.org/2001/XMLSchema" xmlns:xs="http://www.w3.org/2001/XMLSchema" xmlns:p="http://schemas.microsoft.com/office/2006/metadata/properties" xmlns:ns2="3a79b185-7516-4b3b-b994-a48ee1f1702b" xmlns:ns3="0a3e1e66-4699-4592-b6b4-0c594e726dd1" targetNamespace="http://schemas.microsoft.com/office/2006/metadata/properties" ma:root="true" ma:fieldsID="045fa51651c99a520157a655edeaca59" ns2:_="" ns3:_="">
    <xsd:import namespace="3a79b185-7516-4b3b-b994-a48ee1f1702b"/>
    <xsd:import namespace="0a3e1e66-4699-4592-b6b4-0c594e726dd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2:MediaServiceEventHashCode" minOccurs="0"/>
                <xsd:element ref="ns2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79b185-7516-4b3b-b994-a48ee1f1702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3e1e66-4699-4592-b6b4-0c594e726dd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4694F7C-00EA-41F7-AD51-EDF5566A8B5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10159BD-4DB3-4B36-BBE1-64B9182889D7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25BEE435-679C-447C-BC85-BA0ADEA4F1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a79b185-7516-4b3b-b994-a48ee1f1702b"/>
    <ds:schemaRef ds:uri="0a3e1e66-4699-4592-b6b4-0c594e726dd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594</TotalTime>
  <Words>144</Words>
  <Application>Microsoft Office PowerPoint</Application>
  <PresentationFormat>Custom</PresentationFormat>
  <Paragraphs>17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Stephanie Callaghan</dc:creator>
  <cp:lastModifiedBy>Leib Leventhal</cp:lastModifiedBy>
  <cp:revision>97</cp:revision>
  <cp:lastPrinted>2018-01-02T03:50:48Z</cp:lastPrinted>
  <dcterms:created xsi:type="dcterms:W3CDTF">2017-10-16T00:03:34Z</dcterms:created>
  <dcterms:modified xsi:type="dcterms:W3CDTF">2019-01-02T23:30:40Z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0x0101001DCB02799768CD498891CA4AE853EE50</vt:lpwstr>
  </property>
</Properties>
</file>